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5.xml.rels" ContentType="application/vnd.openxmlformats-package.relationships+xml"/>
  <Override PartName="/ppt/slideMasters/_rels/slideMaster80.xml.rels" ContentType="application/vnd.openxmlformats-package.relationships+xml"/>
  <Override PartName="/ppt/slideMasters/_rels/slideMaster81.xml.rels" ContentType="application/vnd.openxmlformats-package.relationships+xml"/>
  <Override PartName="/ppt/slideMasters/_rels/slideMaster16.xml.rels" ContentType="application/vnd.openxmlformats-package.relationships+xml"/>
  <Override PartName="/ppt/slideMasters/_rels/slideMaster82.xml.rels" ContentType="application/vnd.openxmlformats-package.relationships+xml"/>
  <Override PartName="/ppt/slideMasters/_rels/slideMaster17.xml.rels" ContentType="application/vnd.openxmlformats-package.relationships+xml"/>
  <Override PartName="/ppt/slideMasters/_rels/slideMaster83.xml.rels" ContentType="application/vnd.openxmlformats-package.relationships+xml"/>
  <Override PartName="/ppt/slideMasters/_rels/slideMaster18.xml.rels" ContentType="application/vnd.openxmlformats-package.relationships+xml"/>
  <Override PartName="/ppt/slideMasters/_rels/slideMaster57.xml.rels" ContentType="application/vnd.openxmlformats-package.relationships+xml"/>
  <Override PartName="/ppt/slideMasters/_rels/slideMaster20.xml.rels" ContentType="application/vnd.openxmlformats-package.relationships+xml"/>
  <Override PartName="/ppt/slideMasters/_rels/slideMaster84.xml.rels" ContentType="application/vnd.openxmlformats-package.relationships+xml"/>
  <Override PartName="/ppt/slideMasters/_rels/slideMaster19.xml.rels" ContentType="application/vnd.openxmlformats-package.relationships+xml"/>
  <Override PartName="/ppt/slideMasters/_rels/slideMaster58.xml.rels" ContentType="application/vnd.openxmlformats-package.relationships+xml"/>
  <Override PartName="/ppt/slideMasters/_rels/slideMaster21.xml.rels" ContentType="application/vnd.openxmlformats-package.relationships+xml"/>
  <Override PartName="/ppt/slideMasters/_rels/slideMaster59.xml.rels" ContentType="application/vnd.openxmlformats-package.relationships+xml"/>
  <Override PartName="/ppt/slideMasters/_rels/slideMaster22.xml.rels" ContentType="application/vnd.openxmlformats-package.relationships+xml"/>
  <Override PartName="/ppt/slideMasters/_rels/slideMaster23.xml.rels" ContentType="application/vnd.openxmlformats-package.relationships+xml"/>
  <Override PartName="/ppt/slideMasters/_rels/slideMaster24.xml.rels" ContentType="application/vnd.openxmlformats-package.relationships+xml"/>
  <Override PartName="/ppt/slideMasters/_rels/slideMaster25.xml.rels" ContentType="application/vnd.openxmlformats-package.relationships+xml"/>
  <Override PartName="/ppt/slideMasters/_rels/slideMaster90.xml.rels" ContentType="application/vnd.openxmlformats-package.relationships+xml"/>
  <Override PartName="/ppt/slideMasters/_rels/slideMaster63.xml.rels" ContentType="application/vnd.openxmlformats-package.relationships+xml"/>
  <Override PartName="/ppt/slideMasters/_rels/slideMaster64.xml.rels" ContentType="application/vnd.openxmlformats-package.relationships+xml"/>
  <Override PartName="/ppt/slideMasters/_rels/slideMaster65.xml.rels" ContentType="application/vnd.openxmlformats-package.relationships+xml"/>
  <Override PartName="/ppt/slideMasters/_rels/slideMaster100.xml.rels" ContentType="application/vnd.openxmlformats-package.relationships+xml"/>
  <Override PartName="/ppt/slideMasters/_rels/slideMaster79.xml.rels" ContentType="application/vnd.openxmlformats-package.relationships+xml"/>
  <Override PartName="/ppt/slideMasters/_rels/slideMaster66.xml.rels" ContentType="application/vnd.openxmlformats-package.relationships+xml"/>
  <Override PartName="/ppt/slideMasters/_rels/slideMaster101.xml.rels" ContentType="application/vnd.openxmlformats-package.relationships+xml"/>
  <Override PartName="/ppt/slideMasters/_rels/slideMaster88.xml.rels" ContentType="application/vnd.openxmlformats-package.relationships+xml"/>
  <Override PartName="/ppt/slideMasters/_rels/slideMaster89.xml.rels" ContentType="application/vnd.openxmlformats-package.relationships+xml"/>
  <Override PartName="/ppt/slideMasters/_rels/slideMaster60.xml.rels" ContentType="application/vnd.openxmlformats-package.relationships+xml"/>
  <Override PartName="/ppt/slideMasters/_rels/slideMaster97.xml.rels" ContentType="application/vnd.openxmlformats-package.relationships+xml"/>
  <Override PartName="/ppt/slideMasters/_rels/slideMaster61.xml.rels" ContentType="application/vnd.openxmlformats-package.relationships+xml"/>
  <Override PartName="/ppt/slideMasters/_rels/slideMaster98.xml.rels" ContentType="application/vnd.openxmlformats-package.relationships+xml"/>
  <Override PartName="/ppt/slideMasters/_rels/slideMaster87.xml.rels" ContentType="application/vnd.openxmlformats-package.relationships+xml"/>
  <Override PartName="/ppt/slideMasters/_rels/slideMaster62.xml.rels" ContentType="application/vnd.openxmlformats-package.relationships+xml"/>
  <Override PartName="/ppt/slideMasters/_rels/slideMaster99.xml.rels" ContentType="application/vnd.openxmlformats-package.relationships+xml"/>
  <Override PartName="/ppt/slideMasters/_rels/slideMaster71.xml.rels" ContentType="application/vnd.openxmlformats-package.relationships+xml"/>
  <Override PartName="/ppt/slideMasters/_rels/slideMaster104.xml.rels" ContentType="application/vnd.openxmlformats-package.relationships+xml"/>
  <Override PartName="/ppt/slideMasters/_rels/slideMaster69.xml.rels" ContentType="application/vnd.openxmlformats-package.relationships+xml"/>
  <Override PartName="/ppt/slideMasters/_rels/slideMaster105.xml.rels" ContentType="application/vnd.openxmlformats-package.relationships+xml"/>
  <Override PartName="/ppt/slideMasters/_rels/slideMaster72.xml.rels" ContentType="application/vnd.openxmlformats-package.relationships+xml"/>
  <Override PartName="/ppt/slideMasters/_rels/slideMaster106.xml.rels" ContentType="application/vnd.openxmlformats-package.relationships+xml"/>
  <Override PartName="/ppt/slideMasters/_rels/slideMaster73.xml.rels" ContentType="application/vnd.openxmlformats-package.relationships+xml"/>
  <Override PartName="/ppt/slideMasters/_rels/slideMaster95.xml.rels" ContentType="application/vnd.openxmlformats-package.relationships+xml"/>
  <Override PartName="/ppt/slideMasters/_rels/slideMaster107.xml.rels" ContentType="application/vnd.openxmlformats-package.relationships+xml"/>
  <Override PartName="/ppt/slideMasters/_rels/slideMaster40.xml.rels" ContentType="application/vnd.openxmlformats-package.relationships+xml"/>
  <Override PartName="/ppt/slideMasters/_rels/slideMaster74.xml.rels" ContentType="application/vnd.openxmlformats-package.relationships+xml"/>
  <Override PartName="/ppt/slideMasters/_rels/slideMaster96.xml.rels" ContentType="application/vnd.openxmlformats-package.relationships+xml"/>
  <Override PartName="/ppt/slideMasters/_rels/slideMaster10.xml.rels" ContentType="application/vnd.openxmlformats-package.relationships+xml"/>
  <Override PartName="/ppt/slideMasters/_rels/slideMaster47.xml.rels" ContentType="application/vnd.openxmlformats-package.relationships+xml"/>
  <Override PartName="/ppt/slideMasters/_rels/slideMaster11.xml.rels" ContentType="application/vnd.openxmlformats-package.relationships+xml"/>
  <Override PartName="/ppt/slideMasters/_rels/slideMaster48.xml.rels" ContentType="application/vnd.openxmlformats-package.relationships+xml"/>
  <Override PartName="/ppt/slideMasters/_rels/slideMaster102.xml.rels" ContentType="application/vnd.openxmlformats-package.relationships+xml"/>
  <Override PartName="/ppt/slideMasters/_rels/slideMaster67.xml.rels" ContentType="application/vnd.openxmlformats-package.relationships+xml"/>
  <Override PartName="/ppt/slideMasters/_rels/slideMaster68.xml.rels" ContentType="application/vnd.openxmlformats-package.relationships+xml"/>
  <Override PartName="/ppt/slideMasters/_rels/slideMaster103.xml.rels" ContentType="application/vnd.openxmlformats-package.relationships+xml"/>
  <Override PartName="/ppt/slideMasters/_rels/slideMaster12.xml.rels" ContentType="application/vnd.openxmlformats-package.relationships+xml"/>
  <Override PartName="/ppt/slideMasters/_rels/slideMaster49.xml.rels" ContentType="application/vnd.openxmlformats-package.relationships+xml"/>
  <Override PartName="/ppt/slideMasters/_rels/slideMaster1.xml.rels" ContentType="application/vnd.openxmlformats-package.relationships+xml"/>
  <Override PartName="/ppt/slideMasters/_rels/slideMaster56.xml.rels" ContentType="application/vnd.openxmlformats-package.relationships+xml"/>
  <Override PartName="/ppt/slideMasters/_rels/slideMaster55.xml.rels" ContentType="application/vnd.openxmlformats-package.relationships+xml"/>
  <Override PartName="/ppt/slideMasters/_rels/slideMaster43.xml.rels" ContentType="application/vnd.openxmlformats-package.relationships+xml"/>
  <Override PartName="/ppt/slideMasters/_rels/slideMaster33.xml.rels" ContentType="application/vnd.openxmlformats-package.relationships+xml"/>
  <Override PartName="/ppt/slideMasters/_rels/slideMaster6.xml.rels" ContentType="application/vnd.openxmlformats-package.relationships+xml"/>
  <Override PartName="/ppt/slideMasters/_rels/slideMaster78.xml.rels" ContentType="application/vnd.openxmlformats-package.relationships+xml"/>
  <Override PartName="/ppt/slideMasters/_rels/slideMaster108.xml.rels" ContentType="application/vnd.openxmlformats-package.relationships+xml"/>
  <Override PartName="/ppt/slideMasters/_rels/slideMaster41.xml.rels" ContentType="application/vnd.openxmlformats-package.relationships+xml"/>
  <Override PartName="/ppt/slideMasters/_rels/slideMaster54.xml.rels" ContentType="application/vnd.openxmlformats-package.relationships+xml"/>
  <Override PartName="/ppt/slideMasters/_rels/slideMaster42.xml.rels" ContentType="application/vnd.openxmlformats-package.relationships+xml"/>
  <Override PartName="/ppt/slideMasters/_rels/slideMaster32.xml.rels" ContentType="application/vnd.openxmlformats-package.relationships+xml"/>
  <Override PartName="/ppt/slideMasters/_rels/slideMaster5.xml.rels" ContentType="application/vnd.openxmlformats-package.relationships+xml"/>
  <Override PartName="/ppt/slideMasters/_rels/slideMaster77.xml.rels" ContentType="application/vnd.openxmlformats-package.relationships+xml"/>
  <Override PartName="/ppt/slideMasters/_rels/slideMaster53.xml.rels" ContentType="application/vnd.openxmlformats-package.relationships+xml"/>
  <Override PartName="/ppt/slideMasters/_rels/slideMaster31.xml.rels" ContentType="application/vnd.openxmlformats-package.relationships+xml"/>
  <Override PartName="/ppt/slideMasters/_rels/slideMaster4.xml.rels" ContentType="application/vnd.openxmlformats-package.relationships+xml"/>
  <Override PartName="/ppt/slideMasters/_rels/slideMaster76.xml.rels" ContentType="application/vnd.openxmlformats-package.relationships+xml"/>
  <Override PartName="/ppt/slideMasters/_rels/slideMaster52.xml.rels" ContentType="application/vnd.openxmlformats-package.relationships+xml"/>
  <Override PartName="/ppt/slideMasters/_rels/slideMaster30.xml.rels" ContentType="application/vnd.openxmlformats-package.relationships+xml"/>
  <Override PartName="/ppt/slideMasters/_rels/slideMaster3.xml.rels" ContentType="application/vnd.openxmlformats-package.relationships+xml"/>
  <Override PartName="/ppt/slideMasters/_rels/slideMaster75.xml.rels" ContentType="application/vnd.openxmlformats-package.relationships+xml"/>
  <Override PartName="/ppt/slideMasters/_rels/slideMaster51.xml.rels" ContentType="application/vnd.openxmlformats-package.relationships+xml"/>
  <Override PartName="/ppt/slideMasters/_rels/slideMaster2.xml.rels" ContentType="application/vnd.openxmlformats-package.relationships+xml"/>
  <Override PartName="/ppt/slideMasters/_rels/slideMaster50.xml.rels" ContentType="application/vnd.openxmlformats-package.relationships+xml"/>
  <Override PartName="/ppt/slideMasters/_rels/slideMaster39.xml.rels" ContentType="application/vnd.openxmlformats-package.relationships+xml"/>
  <Override PartName="/ppt/slideMasters/_rels/slideMaster38.xml.rels" ContentType="application/vnd.openxmlformats-package.relationships+xml"/>
  <Override PartName="/ppt/slideMasters/_rels/slideMaster37.xml.rels" ContentType="application/vnd.openxmlformats-package.relationships+xml"/>
  <Override PartName="/ppt/slideMasters/_rels/slideMaster29.xml.rels" ContentType="application/vnd.openxmlformats-package.relationships+xml"/>
  <Override PartName="/ppt/slideMasters/_rels/slideMaster94.xml.rels" ContentType="application/vnd.openxmlformats-package.relationships+xml"/>
  <Override PartName="/ppt/slideMasters/_rels/slideMaster46.xml.rels" ContentType="application/vnd.openxmlformats-package.relationships+xml"/>
  <Override PartName="/ppt/slideMasters/_rels/slideMaster70.xml.rels" ContentType="application/vnd.openxmlformats-package.relationships+xml"/>
  <Override PartName="/ppt/slideMasters/_rels/slideMaster28.xml.rels" ContentType="application/vnd.openxmlformats-package.relationships+xml"/>
  <Override PartName="/ppt/slideMasters/_rels/slideMaster93.xml.rels" ContentType="application/vnd.openxmlformats-package.relationships+xml"/>
  <Override PartName="/ppt/slideMasters/_rels/slideMaster14.xml.rels" ContentType="application/vnd.openxmlformats-package.relationships+xml"/>
  <Override PartName="/ppt/slideMasters/_rels/slideMaster45.xml.rels" ContentType="application/vnd.openxmlformats-package.relationships+xml"/>
  <Override PartName="/ppt/slideMasters/_rels/slideMaster27.xml.rels" ContentType="application/vnd.openxmlformats-package.relationships+xml"/>
  <Override PartName="/ppt/slideMasters/_rels/slideMaster92.xml.rels" ContentType="application/vnd.openxmlformats-package.relationships+xml"/>
  <Override PartName="/ppt/slideMasters/_rels/slideMaster13.xml.rels" ContentType="application/vnd.openxmlformats-package.relationships+xml"/>
  <Override PartName="/ppt/slideMasters/_rels/slideMaster7.xml.rels" ContentType="application/vnd.openxmlformats-package.relationships+xml"/>
  <Override PartName="/ppt/slideMasters/_rels/slideMaster34.xml.rels" ContentType="application/vnd.openxmlformats-package.relationships+xml"/>
  <Override PartName="/ppt/slideMasters/_rels/slideMaster44.xml.rels" ContentType="application/vnd.openxmlformats-package.relationships+xml"/>
  <Override PartName="/ppt/slideMasters/_rels/slideMaster91.xml.rels" ContentType="application/vnd.openxmlformats-package.relationships+xml"/>
  <Override PartName="/ppt/slideMasters/_rels/slideMaster26.xml.rels" ContentType="application/vnd.openxmlformats-package.relationships+xml"/>
  <Override PartName="/ppt/slideMasters/_rels/slideMaster8.xml.rels" ContentType="application/vnd.openxmlformats-package.relationships+xml"/>
  <Override PartName="/ppt/slideMasters/_rels/slideMaster35.xml.rels" ContentType="application/vnd.openxmlformats-package.relationships+xml"/>
  <Override PartName="/ppt/slideMasters/_rels/slideMaster9.xml.rels" ContentType="application/vnd.openxmlformats-package.relationships+xml"/>
  <Override PartName="/ppt/slideMasters/_rels/slideMaster36.xml.rels" ContentType="application/vnd.openxmlformats-package.relationships+xml"/>
  <Override PartName="/ppt/slideMasters/_rels/slideMaster85.xml.rels" ContentType="application/vnd.openxmlformats-package.relationships+xml"/>
  <Override PartName="/ppt/slideMasters/_rels/slideMaster86.xml.rels" ContentType="application/vnd.openxmlformats-package.relationships+xml"/>
  <Override PartName="/ppt/slideMasters/slideMaster56.xml" ContentType="application/vnd.openxmlformats-officedocument.presentationml.slideMaster+xml"/>
  <Override PartName="/ppt/slideMasters/slideMaster55.xml" ContentType="application/vnd.openxmlformats-officedocument.presentationml.slideMaster+xml"/>
  <Override PartName="/ppt/slideMasters/slideMaster54.xml" ContentType="application/vnd.openxmlformats-officedocument.presentationml.slideMaster+xml"/>
  <Override PartName="/ppt/slideMasters/slideMaster53.xml" ContentType="application/vnd.openxmlformats-officedocument.presentationml.slideMaster+xml"/>
  <Override PartName="/ppt/slideMasters/slideMaster52.xml" ContentType="application/vnd.openxmlformats-officedocument.presentationml.slideMaster+xml"/>
  <Override PartName="/ppt/slideMasters/slideMaster51.xml" ContentType="application/vnd.openxmlformats-officedocument.presentationml.slideMaster+xml"/>
  <Override PartName="/ppt/slideMasters/slideMaster50.xml" ContentType="application/vnd.openxmlformats-officedocument.presentationml.slideMaster+xml"/>
  <Override PartName="/ppt/slideMasters/slideMaster43.xml" ContentType="application/vnd.openxmlformats-officedocument.presentationml.slideMaster+xml"/>
  <Override PartName="/ppt/slideMasters/slideMaster42.xml" ContentType="application/vnd.openxmlformats-officedocument.presentationml.slideMaster+xml"/>
  <Override PartName="/ppt/slideMasters/slideMaster41.xml" ContentType="application/vnd.openxmlformats-officedocument.presentationml.slideMaster+xml"/>
  <Override PartName="/ppt/slideMasters/slideMaster40.xml" ContentType="application/vnd.openxmlformats-officedocument.presentationml.slideMaster+xml"/>
  <Override PartName="/ppt/slideMasters/slideMaster39.xml" ContentType="application/vnd.openxmlformats-officedocument.presentationml.slideMaster+xml"/>
  <Override PartName="/ppt/slideMasters/slideMaster5.xml" ContentType="application/vnd.openxmlformats-officedocument.presentationml.slideMaster+xml"/>
  <Override PartName="/ppt/slideMasters/slideMaster38.xml" ContentType="application/vnd.openxmlformats-officedocument.presentationml.slideMaster+xml"/>
  <Override PartName="/ppt/slideMasters/slideMaster4.xml" ContentType="application/vnd.openxmlformats-officedocument.presentationml.slideMaster+xml"/>
  <Override PartName="/ppt/slideMasters/slideMaster37.xml" ContentType="application/vnd.openxmlformats-officedocument.presentationml.slideMaster+xml"/>
  <Override PartName="/ppt/slideMasters/slideMaster3.xml" ContentType="application/vnd.openxmlformats-officedocument.presentationml.slideMaster+xml"/>
  <Override PartName="/ppt/slideMasters/slideMaster36.xml" ContentType="application/vnd.openxmlformats-officedocument.presentationml.slideMaster+xml"/>
  <Override PartName="/ppt/slideMasters/slideMaster2.xml" ContentType="application/vnd.openxmlformats-officedocument.presentationml.slideMaster+xml"/>
  <Override PartName="/ppt/slideMasters/slideMaster35.xml" ContentType="application/vnd.openxmlformats-officedocument.presentationml.slideMaster+xml"/>
  <Override PartName="/ppt/slideMasters/slideMaster1.xml" ContentType="application/vnd.openxmlformats-officedocument.presentationml.slideMaster+xml"/>
  <Override PartName="/ppt/slideMasters/slideMaster34.xml" ContentType="application/vnd.openxmlformats-officedocument.presentationml.slideMaster+xml"/>
  <Override PartName="/ppt/slideMasters/slideMaster33.xml" ContentType="application/vnd.openxmlformats-officedocument.presentationml.slideMaster+xml"/>
  <Override PartName="/ppt/slideMasters/slideMaster32.xml" ContentType="application/vnd.openxmlformats-officedocument.presentationml.slideMaster+xml"/>
  <Override PartName="/ppt/slideMasters/slideMaster31.xml" ContentType="application/vnd.openxmlformats-officedocument.presentationml.slideMaster+xml"/>
  <Override PartName="/ppt/slideMasters/slideMaster30.xml" ContentType="application/vnd.openxmlformats-officedocument.presentationml.slideMaster+xml"/>
  <Override PartName="/ppt/slideMasters/slideMaster49.xml" ContentType="application/vnd.openxmlformats-officedocument.presentationml.slideMaster+xml"/>
  <Override PartName="/ppt/slideMasters/slideMaster12.xml" ContentType="application/vnd.openxmlformats-officedocument.presentationml.slideMaster+xml"/>
  <Override PartName="/ppt/slideMasters/slideMaster6.xml" ContentType="application/vnd.openxmlformats-officedocument.presentationml.slideMaster+xml"/>
  <Override PartName="/ppt/slideMasters/slideMaster48.xml" ContentType="application/vnd.openxmlformats-officedocument.presentationml.slideMaster+xml"/>
  <Override PartName="/ppt/slideMasters/slideMaster11.xml" ContentType="application/vnd.openxmlformats-officedocument.presentationml.slideMaster+xml"/>
  <Override PartName="/ppt/slideMasters/slideMaster47.xml" ContentType="application/vnd.openxmlformats-officedocument.presentationml.slideMaster+xml"/>
  <Override PartName="/ppt/slideMasters/slideMaster10.xml" ContentType="application/vnd.openxmlformats-officedocument.presentationml.slideMaster+xml"/>
  <Override PartName="/ppt/slideMasters/slideMaster29.xml" ContentType="application/vnd.openxmlformats-officedocument.presentationml.slideMaster+xml"/>
  <Override PartName="/ppt/slideMasters/slideMaster94.xml" ContentType="application/vnd.openxmlformats-officedocument.presentationml.slideMaster+xml"/>
  <Override PartName="/ppt/slideMasters/slideMaster46.xml" ContentType="application/vnd.openxmlformats-officedocument.presentationml.slideMaster+xml"/>
  <Override PartName="/ppt/slideMasters/slideMaster28.xml" ContentType="application/vnd.openxmlformats-officedocument.presentationml.slideMaster+xml"/>
  <Override PartName="/ppt/slideMasters/slideMaster93.xml" ContentType="application/vnd.openxmlformats-officedocument.presentationml.slideMaster+xml"/>
  <Override PartName="/ppt/slideMasters/slideMaster45.xml" ContentType="application/vnd.openxmlformats-officedocument.presentationml.slideMaster+xml"/>
  <Override PartName="/ppt/slideMasters/slideMaster27.xml" ContentType="application/vnd.openxmlformats-officedocument.presentationml.slideMaster+xml"/>
  <Override PartName="/ppt/slideMasters/slideMaster92.xml" ContentType="application/vnd.openxmlformats-officedocument.presentationml.slideMaster+xml"/>
  <Override PartName="/ppt/slideMasters/slideMaster7.xml" ContentType="application/vnd.openxmlformats-officedocument.presentationml.slideMaster+xml"/>
  <Override PartName="/ppt/slideMasters/slideMaster13.xml" ContentType="application/vnd.openxmlformats-officedocument.presentationml.slideMaster+xml"/>
  <Override PartName="/ppt/slideMasters/slideMaster44.xml" ContentType="application/vnd.openxmlformats-officedocument.presentationml.slideMaster+xml"/>
  <Override PartName="/ppt/slideMasters/slideMaster26.xml" ContentType="application/vnd.openxmlformats-officedocument.presentationml.slideMaster+xml"/>
  <Override PartName="/ppt/slideMasters/slideMaster91.xml" ContentType="application/vnd.openxmlformats-officedocument.presentationml.slideMaster+xml"/>
  <Override PartName="/ppt/slideMasters/slideMaster8.xml" ContentType="application/vnd.openxmlformats-officedocument.presentationml.slideMaster+xml"/>
  <Override PartName="/ppt/slideMasters/slideMaster14.xml" ContentType="application/vnd.openxmlformats-officedocument.presentationml.slideMaster+xml"/>
  <Override PartName="/ppt/slideMasters/slideMaster9.xml" ContentType="application/vnd.openxmlformats-officedocument.presentationml.slideMaster+xml"/>
  <Override PartName="/ppt/slideMasters/slideMaster108.xml" ContentType="application/vnd.openxmlformats-officedocument.presentationml.slideMaster+xml"/>
  <Override PartName="/ppt/slideMasters/slideMaster70.xml" ContentType="application/vnd.openxmlformats-officedocument.presentationml.slideMaster+xml"/>
  <Override PartName="/ppt/slideMasters/slideMaster71.xml" ContentType="application/vnd.openxmlformats-officedocument.presentationml.slideMaster+xml"/>
  <Override PartName="/ppt/slideMasters/slideMaster72.xml" ContentType="application/vnd.openxmlformats-officedocument.presentationml.slideMaster+xml"/>
  <Override PartName="/ppt/slideMasters/slideMaster73.xml" ContentType="application/vnd.openxmlformats-officedocument.presentationml.slideMaster+xml"/>
  <Override PartName="/ppt/slideMasters/slideMaster74.xml" ContentType="application/vnd.openxmlformats-officedocument.presentationml.slideMaster+xml"/>
  <Override PartName="/ppt/slideMasters/slideMaster75.xml" ContentType="application/vnd.openxmlformats-officedocument.presentationml.slideMaster+xml"/>
  <Override PartName="/ppt/slideMasters/slideMaster76.xml" ContentType="application/vnd.openxmlformats-officedocument.presentationml.slideMaster+xml"/>
  <Override PartName="/ppt/slideMasters/slideMaster77.xml" ContentType="application/vnd.openxmlformats-officedocument.presentationml.slideMaster+xml"/>
  <Override PartName="/ppt/slideMasters/slideMaster78.xml" ContentType="application/vnd.openxmlformats-officedocument.presentationml.slideMaster+xml"/>
  <Override PartName="/ppt/slideMasters/slideMaster79.xml" ContentType="application/vnd.openxmlformats-officedocument.presentationml.slideMaster+xml"/>
  <Override PartName="/ppt/slideMasters/slideMaster85.xml" ContentType="application/vnd.openxmlformats-officedocument.presentationml.slideMaster+xml"/>
  <Override PartName="/ppt/slideMasters/slideMaster86.xml" ContentType="application/vnd.openxmlformats-officedocument.presentationml.slideMaster+xml"/>
  <Override PartName="/ppt/slideMasters/slideMaster107.xml" ContentType="application/vnd.openxmlformats-officedocument.presentationml.slideMaster+xml"/>
  <Override PartName="/ppt/slideMasters/slideMaster106.xml" ContentType="application/vnd.openxmlformats-officedocument.presentationml.slideMaster+xml"/>
  <Override PartName="/ppt/slideMasters/slideMaster89.xml" ContentType="application/vnd.openxmlformats-officedocument.presentationml.slideMaster+xml"/>
  <Override PartName="/ppt/slideMasters/slideMaster88.xml" ContentType="application/vnd.openxmlformats-officedocument.presentationml.slideMaster+xml"/>
  <Override PartName="/ppt/slideMasters/slideMaster105.xml" ContentType="application/vnd.openxmlformats-officedocument.presentationml.slideMaster+xml"/>
  <Override PartName="/ppt/slideMasters/slideMaster65.xml" ContentType="application/vnd.openxmlformats-officedocument.presentationml.slideMaster+xml"/>
  <Override PartName="/ppt/slideMasters/slideMaster99.xml" ContentType="application/vnd.openxmlformats-officedocument.presentationml.slideMaster+xml"/>
  <Override PartName="/ppt/slideMasters/slideMaster68.xml" ContentType="application/vnd.openxmlformats-officedocument.presentationml.slideMaster+xml"/>
  <Override PartName="/ppt/slideMasters/slideMaster102.xml" ContentType="application/vnd.openxmlformats-officedocument.presentationml.slideMaster+xml"/>
  <Override PartName="/ppt/slideMasters/slideMaster62.xml" ContentType="application/vnd.openxmlformats-officedocument.presentationml.slideMaster+xml"/>
  <Override PartName="/ppt/slideMasters/slideMaster87.xml" ContentType="application/vnd.openxmlformats-officedocument.presentationml.slideMaster+xml"/>
  <Override PartName="/ppt/slideMasters/slideMaster104.xml" ContentType="application/vnd.openxmlformats-officedocument.presentationml.slideMaster+xml"/>
  <Override PartName="/ppt/slideMasters/slideMaster64.xml" ContentType="application/vnd.openxmlformats-officedocument.presentationml.slideMaster+xml"/>
  <Override PartName="/ppt/slideMasters/slideMaster98.xml" ContentType="application/vnd.openxmlformats-officedocument.presentationml.slideMaster+xml"/>
  <Override PartName="/ppt/slideMasters/slideMaster67.xml" ContentType="application/vnd.openxmlformats-officedocument.presentationml.slideMaster+xml"/>
  <Override PartName="/ppt/slideMasters/slideMaster101.xml" ContentType="application/vnd.openxmlformats-officedocument.presentationml.slideMaster+xml"/>
  <Override PartName="/ppt/slideMasters/slideMaster61.xml" ContentType="application/vnd.openxmlformats-officedocument.presentationml.slideMaster+xml"/>
  <Override PartName="/ppt/slideMasters/slideMaster69.xml" ContentType="application/vnd.openxmlformats-officedocument.presentationml.slideMaster+xml"/>
  <Override PartName="/ppt/slideMasters/slideMaster103.xml" ContentType="application/vnd.openxmlformats-officedocument.presentationml.slideMaster+xml"/>
  <Override PartName="/ppt/slideMasters/slideMaster63.xml" ContentType="application/vnd.openxmlformats-officedocument.presentationml.slideMaster+xml"/>
  <Override PartName="/ppt/slideMasters/slideMaster97.xml" ContentType="application/vnd.openxmlformats-officedocument.presentationml.slideMaster+xml"/>
  <Override PartName="/ppt/slideMasters/slideMaster66.xml" ContentType="application/vnd.openxmlformats-officedocument.presentationml.slideMaster+xml"/>
  <Override PartName="/ppt/slideMasters/slideMaster100.xml" ContentType="application/vnd.openxmlformats-officedocument.presentationml.slideMaster+xml"/>
  <Override PartName="/ppt/slideMasters/slideMaster60.xml" ContentType="application/vnd.openxmlformats-officedocument.presentationml.slideMaster+xml"/>
  <Override PartName="/ppt/slideMasters/slideMaster96.xml" ContentType="application/vnd.openxmlformats-officedocument.presentationml.slideMaster+xml"/>
  <Override PartName="/ppt/slideMasters/slideMaster95.xml" ContentType="application/vnd.openxmlformats-officedocument.presentationml.slideMaster+xml"/>
  <Override PartName="/ppt/slideMasters/slideMaster90.xml" ContentType="application/vnd.openxmlformats-officedocument.presentationml.slideMaster+xml"/>
  <Override PartName="/ppt/slideMasters/slideMaster25.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59.xml" ContentType="application/vnd.openxmlformats-officedocument.presentationml.slideMaster+xml"/>
  <Override PartName="/ppt/slideMasters/slideMaster21.xml" ContentType="application/vnd.openxmlformats-officedocument.presentationml.slideMaster+xml"/>
  <Override PartName="/ppt/slideMasters/slideMaster58.xml" ContentType="application/vnd.openxmlformats-officedocument.presentationml.slideMaster+xml"/>
  <Override PartName="/ppt/slideMasters/slideMaster19.xml" ContentType="application/vnd.openxmlformats-officedocument.presentationml.slideMaster+xml"/>
  <Override PartName="/ppt/slideMasters/slideMaster84.xml" ContentType="application/vnd.openxmlformats-officedocument.presentationml.slideMaster+xml"/>
  <Override PartName="/ppt/slideMasters/slideMaster20.xml" ContentType="application/vnd.openxmlformats-officedocument.presentationml.slideMaster+xml"/>
  <Override PartName="/ppt/slideMasters/slideMaster57.xml" ContentType="application/vnd.openxmlformats-officedocument.presentationml.slideMaster+xml"/>
  <Override PartName="/ppt/slideMasters/slideMaster18.xml" ContentType="application/vnd.openxmlformats-officedocument.presentationml.slideMaster+xml"/>
  <Override PartName="/ppt/slideMasters/slideMaster83.xml" ContentType="application/vnd.openxmlformats-officedocument.presentationml.slideMaster+xml"/>
  <Override PartName="/ppt/slideMasters/slideMaster17.xml" ContentType="application/vnd.openxmlformats-officedocument.presentationml.slideMaster+xml"/>
  <Override PartName="/ppt/slideMasters/slideMaster82.xml" ContentType="application/vnd.openxmlformats-officedocument.presentationml.slideMaster+xml"/>
  <Override PartName="/ppt/slideMasters/slideMaster16.xml" ContentType="application/vnd.openxmlformats-officedocument.presentationml.slideMaster+xml"/>
  <Override PartName="/ppt/slideMasters/slideMaster81.xml" ContentType="application/vnd.openxmlformats-officedocument.presentationml.slideMaster+xml"/>
  <Override PartName="/ppt/slideMasters/slideMaster80.xml" ContentType="application/vnd.openxmlformats-officedocument.presentationml.slideMaster+xml"/>
  <Override PartName="/ppt/slideMasters/slideMaster15.xml" ContentType="application/vnd.openxmlformats-officedocument.presentationml.slideMaster+xml"/>
  <Override PartName="/ppt/presProps.xml" ContentType="application/vnd.openxmlformats-officedocument.presentationml.presProps+xml"/>
  <Override PartName="/ppt/theme/theme56.xml" ContentType="application/vnd.openxmlformats-officedocument.theme+xml"/>
  <Override PartName="/ppt/theme/theme55.xml" ContentType="application/vnd.openxmlformats-officedocument.theme+xml"/>
  <Override PartName="/ppt/theme/theme54.xml" ContentType="application/vnd.openxmlformats-officedocument.theme+xml"/>
  <Override PartName="/ppt/theme/theme53.xml" ContentType="application/vnd.openxmlformats-officedocument.theme+xml"/>
  <Override PartName="/ppt/theme/theme52.xml" ContentType="application/vnd.openxmlformats-officedocument.theme+xml"/>
  <Override PartName="/ppt/theme/theme51.xml" ContentType="application/vnd.openxmlformats-officedocument.theme+xml"/>
  <Override PartName="/ppt/theme/theme50.xml" ContentType="application/vnd.openxmlformats-officedocument.theme+xml"/>
  <Override PartName="/ppt/theme/theme46.xml" ContentType="application/vnd.openxmlformats-officedocument.theme+xml"/>
  <Override PartName="/ppt/theme/theme45.xml" ContentType="application/vnd.openxmlformats-officedocument.theme+xml"/>
  <Override PartName="/ppt/theme/theme44.xml" ContentType="application/vnd.openxmlformats-officedocument.theme+xml"/>
  <Override PartName="/ppt/theme/theme43.xml" ContentType="application/vnd.openxmlformats-officedocument.theme+xml"/>
  <Override PartName="/ppt/theme/theme42.xml" ContentType="application/vnd.openxmlformats-officedocument.theme+xml"/>
  <Override PartName="/ppt/theme/theme41.xml" ContentType="application/vnd.openxmlformats-officedocument.theme+xml"/>
  <Override PartName="/ppt/theme/theme40.xml" ContentType="application/vnd.openxmlformats-officedocument.theme+xml"/>
  <Override PartName="/ppt/theme/theme39.xml" ContentType="application/vnd.openxmlformats-officedocument.theme+xml"/>
  <Override PartName="/ppt/theme/theme100.xml" ContentType="application/vnd.openxmlformats-officedocument.theme+xml"/>
  <Override PartName="/ppt/theme/theme38.xml" ContentType="application/vnd.openxmlformats-officedocument.theme+xml"/>
  <Override PartName="/ppt/theme/theme37.xml" ContentType="application/vnd.openxmlformats-officedocument.theme+xml"/>
  <Override PartName="/ppt/theme/theme47.xml" ContentType="application/vnd.openxmlformats-officedocument.theme+xml"/>
  <Override PartName="/ppt/theme/theme10.xml" ContentType="application/vnd.openxmlformats-officedocument.theme+xml"/>
  <Override PartName="/ppt/theme/theme36.xml" ContentType="application/vnd.openxmlformats-officedocument.theme+xml"/>
  <Override PartName="/ppt/theme/theme9.xml" ContentType="application/vnd.openxmlformats-officedocument.theme+xml"/>
  <Override PartName="/ppt/theme/theme99.xml" ContentType="application/vnd.openxmlformats-officedocument.theme+xml"/>
  <Override PartName="/ppt/theme/theme35.xml" ContentType="application/vnd.openxmlformats-officedocument.theme+xml"/>
  <Override PartName="/ppt/theme/theme8.xml" ContentType="application/vnd.openxmlformats-officedocument.theme+xml"/>
  <Override PartName="/ppt/theme/theme98.xml" ContentType="application/vnd.openxmlformats-officedocument.theme+xml"/>
  <Override PartName="/ppt/theme/theme34.xml" ContentType="application/vnd.openxmlformats-officedocument.theme+xml"/>
  <Override PartName="/ppt/theme/theme7.xml" ContentType="application/vnd.openxmlformats-officedocument.theme+xml"/>
  <Override PartName="/ppt/theme/theme97.xml" ContentType="application/vnd.openxmlformats-officedocument.theme+xml"/>
  <Override PartName="/ppt/theme/theme33.xml" ContentType="application/vnd.openxmlformats-officedocument.theme+xml"/>
  <Override PartName="/ppt/theme/theme6.xml" ContentType="application/vnd.openxmlformats-officedocument.theme+xml"/>
  <Override PartName="/ppt/theme/theme96.xml" ContentType="application/vnd.openxmlformats-officedocument.theme+xml"/>
  <Override PartName="/ppt/theme/theme32.xml" ContentType="application/vnd.openxmlformats-officedocument.theme+xml"/>
  <Override PartName="/ppt/theme/theme5.xml" ContentType="application/vnd.openxmlformats-officedocument.theme+xml"/>
  <Override PartName="/ppt/theme/theme95.xml" ContentType="application/vnd.openxmlformats-officedocument.theme+xml"/>
  <Override PartName="/ppt/theme/theme31.xml" ContentType="application/vnd.openxmlformats-officedocument.theme+xml"/>
  <Override PartName="/ppt/theme/theme4.xml" ContentType="application/vnd.openxmlformats-officedocument.theme+xml"/>
  <Override PartName="/ppt/theme/theme29.xml" ContentType="application/vnd.openxmlformats-officedocument.theme+xml"/>
  <Override PartName="/ppt/theme/theme94.xml" ContentType="application/vnd.openxmlformats-officedocument.theme+xml"/>
  <Override PartName="/ppt/theme/theme13.xml" ContentType="application/vnd.openxmlformats-officedocument.theme+xml"/>
  <Override PartName="/ppt/theme/theme30.xml" ContentType="application/vnd.openxmlformats-officedocument.theme+xml"/>
  <Override PartName="/ppt/theme/theme3.xml" ContentType="application/vnd.openxmlformats-officedocument.theme+xml"/>
  <Override PartName="/ppt/theme/theme28.xml" ContentType="application/vnd.openxmlformats-officedocument.theme+xml"/>
  <Override PartName="/ppt/theme/theme93.xml" ContentType="application/vnd.openxmlformats-officedocument.theme+xml"/>
  <Override PartName="/ppt/theme/theme49.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27.xml" ContentType="application/vnd.openxmlformats-officedocument.theme+xml"/>
  <Override PartName="/ppt/theme/theme92.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68.xml" ContentType="application/vnd.openxmlformats-officedocument.theme+xml"/>
  <Override PartName="/ppt/theme/theme70.xml" ContentType="application/vnd.openxmlformats-officedocument.theme+xml"/>
  <Override PartName="/ppt/theme/theme69.xml" ContentType="application/vnd.openxmlformats-officedocument.theme+xml"/>
  <Override PartName="/ppt/theme/theme71.xml" ContentType="application/vnd.openxmlformats-officedocument.theme+xml"/>
  <Override PartName="/ppt/theme/theme72.xml" ContentType="application/vnd.openxmlformats-officedocument.theme+xml"/>
  <Override PartName="/ppt/theme/theme73.xml" ContentType="application/vnd.openxmlformats-officedocument.theme+xml"/>
  <Override PartName="/ppt/theme/theme74.xml" ContentType="application/vnd.openxmlformats-officedocument.theme+xml"/>
  <Override PartName="/ppt/theme/theme75.xml" ContentType="application/vnd.openxmlformats-officedocument.theme+xml"/>
  <Override PartName="/ppt/theme/theme76.xml" ContentType="application/vnd.openxmlformats-officedocument.theme+xml"/>
  <Override PartName="/ppt/theme/theme106.xml" ContentType="application/vnd.openxmlformats-officedocument.theme+xml"/>
  <Override PartName="/ppt/theme/theme61.xml" ContentType="application/vnd.openxmlformats-officedocument.theme+xml"/>
  <Override PartName="/ppt/theme/theme105.xml" ContentType="application/vnd.openxmlformats-officedocument.theme+xml"/>
  <Override PartName="/ppt/theme/theme60.xml" ContentType="application/vnd.openxmlformats-officedocument.theme+xml"/>
  <Override PartName="/ppt/theme/theme104.xml" ContentType="application/vnd.openxmlformats-officedocument.theme+xml"/>
  <Override PartName="/ppt/theme/theme89.xml" ContentType="application/vnd.openxmlformats-officedocument.theme+xml"/>
  <Override PartName="/ppt/theme/theme79.xml" ContentType="application/vnd.openxmlformats-officedocument.theme+xml"/>
  <Override PartName="/ppt/theme/theme103.xml" ContentType="application/vnd.openxmlformats-officedocument.theme+xml"/>
  <Override PartName="/ppt/theme/theme88.xml" ContentType="application/vnd.openxmlformats-officedocument.theme+xml"/>
  <Override PartName="/ppt/theme/theme78.xml" ContentType="application/vnd.openxmlformats-officedocument.theme+xml"/>
  <Override PartName="/ppt/theme/theme102.xml" ContentType="application/vnd.openxmlformats-officedocument.theme+xml"/>
  <Override PartName="/ppt/theme/theme87.xml" ContentType="application/vnd.openxmlformats-officedocument.theme+xml"/>
  <Override PartName="/ppt/theme/theme77.xml" ContentType="application/vnd.openxmlformats-officedocument.theme+xml"/>
  <Override PartName="/ppt/theme/theme101.xml" ContentType="application/vnd.openxmlformats-officedocument.theme+xml"/>
  <Override PartName="/ppt/theme/theme14.xml" ContentType="application/vnd.openxmlformats-officedocument.theme+xml"/>
  <Override PartName="/ppt/theme/theme108.xml" ContentType="application/vnd.openxmlformats-officedocument.theme+xml"/>
  <Override PartName="/ppt/theme/theme63.xml" ContentType="application/vnd.openxmlformats-officedocument.theme+xml"/>
  <Override PartName="/ppt/theme/theme86.xml" ContentType="application/vnd.openxmlformats-officedocument.theme+xml"/>
  <Override PartName="/ppt/theme/theme107.xml" ContentType="application/vnd.openxmlformats-officedocument.theme+xml"/>
  <Override PartName="/ppt/theme/theme62.xml" ContentType="application/vnd.openxmlformats-officedocument.theme+xml"/>
  <Override PartName="/ppt/theme/theme85.xml" ContentType="application/vnd.openxmlformats-officedocument.theme+xml"/>
  <Override PartName="/ppt/theme/theme11.xml" ContentType="application/vnd.openxmlformats-officedocument.theme+xml"/>
  <Override PartName="/ppt/theme/theme48.xml" ContentType="application/vnd.openxmlformats-officedocument.theme+xml"/>
  <Override PartName="/ppt/theme/theme90.xml" ContentType="application/vnd.openxmlformats-officedocument.theme+xml"/>
  <Override PartName="/ppt/theme/theme25.xml" ContentType="application/vnd.openxmlformats-officedocument.theme+xml"/>
  <Override PartName="/ppt/theme/theme24.xml" ContentType="application/vnd.openxmlformats-officedocument.theme+xml"/>
  <Override PartName="/ppt/theme/theme23.xml" ContentType="application/vnd.openxmlformats-officedocument.theme+xml"/>
  <Override PartName="/ppt/theme/theme22.xml" ContentType="application/vnd.openxmlformats-officedocument.theme+xml"/>
  <Override PartName="/ppt/theme/theme59.xml" ContentType="application/vnd.openxmlformats-officedocument.theme+xml"/>
  <Override PartName="/ppt/theme/theme21.xml" ContentType="application/vnd.openxmlformats-officedocument.theme+xml"/>
  <Override PartName="/ppt/theme/theme58.xml" ContentType="application/vnd.openxmlformats-officedocument.theme+xml"/>
  <Override PartName="/ppt/theme/theme19.xml" ContentType="application/vnd.openxmlformats-officedocument.theme+xml"/>
  <Override PartName="/ppt/theme/theme84.xml" ContentType="application/vnd.openxmlformats-officedocument.theme+xml"/>
  <Override PartName="/ppt/theme/theme20.xml" ContentType="application/vnd.openxmlformats-officedocument.theme+xml"/>
  <Override PartName="/ppt/theme/theme57.xml" ContentType="application/vnd.openxmlformats-officedocument.theme+xml"/>
  <Override PartName="/ppt/theme/theme18.xml" ContentType="application/vnd.openxmlformats-officedocument.theme+xml"/>
  <Override PartName="/ppt/theme/theme83.xml" ContentType="application/vnd.openxmlformats-officedocument.theme+xml"/>
  <Override PartName="/ppt/theme/theme17.xml" ContentType="application/vnd.openxmlformats-officedocument.theme+xml"/>
  <Override PartName="/ppt/theme/theme82.xml" ContentType="application/vnd.openxmlformats-officedocument.theme+xml"/>
  <Override PartName="/ppt/theme/theme16.xml" ContentType="application/vnd.openxmlformats-officedocument.theme+xml"/>
  <Override PartName="/ppt/theme/theme81.xml" ContentType="application/vnd.openxmlformats-officedocument.theme+xml"/>
  <Override PartName="/ppt/theme/theme15.xml" ContentType="application/vnd.openxmlformats-officedocument.theme+xml"/>
  <Override PartName="/ppt/theme/theme80.xml" ContentType="application/vnd.openxmlformats-officedocument.theme+xml"/>
  <Override PartName="/ppt/theme/theme1.xml" ContentType="application/vnd.openxmlformats-officedocument.theme+xml"/>
  <Override PartName="/ppt/theme/theme91.xml" ContentType="application/vnd.openxmlformats-officedocument.theme+xml"/>
  <Override PartName="/ppt/theme/theme26.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0.png" ContentType="image/png"/>
  <Override PartName="/ppt/media/image7.png" ContentType="image/png"/>
  <Override PartName="/ppt/media/image11.png" ContentType="image/png"/>
  <Override PartName="/ppt/media/image8.png" ContentType="image/png"/>
  <Override PartName="/ppt/media/image9.png" ContentType="image/png"/>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46.xml" ContentType="application/vnd.openxmlformats-officedocument.presentationml.slideLayout+xml"/>
  <Override PartName="/ppt/slideLayouts/slideLayout45.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8.xml" ContentType="application/vnd.openxmlformats-officedocument.presentationml.slideLayout+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90.xml.rels" ContentType="application/vnd.openxmlformats-package.relationships+xml"/>
  <Override PartName="/ppt/slideLayouts/_rels/slideLayout25.xml.rels" ContentType="application/vnd.openxmlformats-package.relationships+xml"/>
  <Override PartName="/ppt/slideLayouts/_rels/slideLayout5.xml.rels" ContentType="application/vnd.openxmlformats-package.relationships+xml"/>
  <Override PartName="/ppt/slideLayouts/_rels/slideLayout2.xml.rels" ContentType="application/vnd.openxmlformats-package.relationships+xml"/>
  <Override PartName="/ppt/slideLayouts/_rels/slideLayout22.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80.xml.rels" ContentType="application/vnd.openxmlformats-package.relationships+xml"/>
  <Override PartName="/ppt/slideLayouts/_rels/slideLayout39.xml.rels" ContentType="application/vnd.openxmlformats-package.relationships+xml"/>
  <Override PartName="/ppt/slideLayouts/_rels/slideLayout81.xml.rels" ContentType="application/vnd.openxmlformats-package.relationships+xml"/>
  <Override PartName="/ppt/slideLayouts/_rels/slideLayout16.xml.rels" ContentType="application/vnd.openxmlformats-package.relationships+xml"/>
  <Override PartName="/ppt/slideLayouts/_rels/slideLayout82.xml.rels" ContentType="application/vnd.openxmlformats-package.relationships+xml"/>
  <Override PartName="/ppt/slideLayouts/_rels/slideLayout17.xml.rels" ContentType="application/vnd.openxmlformats-package.relationships+xml"/>
  <Override PartName="/ppt/slideLayouts/_rels/slideLayout83.xml.rels" ContentType="application/vnd.openxmlformats-package.relationships+xml"/>
  <Override PartName="/ppt/slideLayouts/_rels/slideLayout18.xml.rels" ContentType="application/vnd.openxmlformats-package.relationships+xml"/>
  <Override PartName="/ppt/slideLayouts/_rels/slideLayout57.xml.rels" ContentType="application/vnd.openxmlformats-package.relationships+xml"/>
  <Override PartName="/ppt/slideLayouts/_rels/slideLayout84.xml.rels" ContentType="application/vnd.openxmlformats-package.relationships+xml"/>
  <Override PartName="/ppt/slideLayouts/_rels/slideLayout19.xml.rels" ContentType="application/vnd.openxmlformats-package.relationships+xml"/>
  <Override PartName="/ppt/slideLayouts/_rels/slideLayout58.xml.rels" ContentType="application/vnd.openxmlformats-package.relationships+xml"/>
  <Override PartName="/ppt/slideLayouts/_rels/slideLayout59.xml.rels" ContentType="application/vnd.openxmlformats-package.relationships+xml"/>
  <Override PartName="/ppt/slideLayouts/_rels/slideLayout63.xml.rels" ContentType="application/vnd.openxmlformats-package.relationships+xml"/>
  <Override PartName="/ppt/slideLayouts/_rels/slideLayout64.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67.xml.rels" ContentType="application/vnd.openxmlformats-package.relationships+xml"/>
  <Override PartName="/ppt/slideLayouts/_rels/slideLayout68.xml.rels" ContentType="application/vnd.openxmlformats-package.relationships+xml"/>
  <Override PartName="/ppt/slideLayouts/_rels/slideLayout69.xml.rels" ContentType="application/vnd.openxmlformats-package.relationships+xml"/>
  <Override PartName="/ppt/slideLayouts/_rels/slideLayout88.xml.rels" ContentType="application/vnd.openxmlformats-package.relationships+xml"/>
  <Override PartName="/ppt/slideLayouts/_rels/slideLayout89.xml.rels" ContentType="application/vnd.openxmlformats-package.relationships+xml"/>
  <Override PartName="/ppt/slideLayouts/_rels/slideLayout95.xml.rels" ContentType="application/vnd.openxmlformats-package.relationships+xml"/>
  <Override PartName="/ppt/slideLayouts/_rels/slideLayout96.xml.rels" ContentType="application/vnd.openxmlformats-package.relationships+xml"/>
  <Override PartName="/ppt/slideLayouts/_rels/slideLayout85.xml.rels" ContentType="application/vnd.openxmlformats-package.relationships+xml"/>
  <Override PartName="/ppt/slideLayouts/_rels/slideLayout60.xml.rels" ContentType="application/vnd.openxmlformats-package.relationships+xml"/>
  <Override PartName="/ppt/slideLayouts/_rels/slideLayout97.xml.rels" ContentType="application/vnd.openxmlformats-package.relationships+xml"/>
  <Override PartName="/ppt/slideLayouts/_rels/slideLayout86.xml.rels" ContentType="application/vnd.openxmlformats-package.relationships+xml"/>
  <Override PartName="/ppt/slideLayouts/_rels/slideLayout61.xml.rels" ContentType="application/vnd.openxmlformats-package.relationships+xml"/>
  <Override PartName="/ppt/slideLayouts/_rels/slideLayout98.xml.rels" ContentType="application/vnd.openxmlformats-package.relationships+xml"/>
  <Override PartName="/ppt/slideLayouts/_rels/slideLayout100.xml.rels" ContentType="application/vnd.openxmlformats-package.relationships+xml"/>
  <Override PartName="/ppt/slideLayouts/_rels/slideLayout45.xml.rels" ContentType="application/vnd.openxmlformats-package.relationships+xml"/>
  <Override PartName="/ppt/slideLayouts/_rels/slideLayout87.xml.rels" ContentType="application/vnd.openxmlformats-package.relationships+xml"/>
  <Override PartName="/ppt/slideLayouts/_rels/slideLayout62.xml.rels" ContentType="application/vnd.openxmlformats-package.relationships+xml"/>
  <Override PartName="/ppt/slideLayouts/_rels/slideLayout99.xml.rels" ContentType="application/vnd.openxmlformats-package.relationships+xml"/>
  <Override PartName="/ppt/slideLayouts/_rels/slideLayout101.xml.rels" ContentType="application/vnd.openxmlformats-package.relationships+xml"/>
  <Override PartName="/ppt/slideLayouts/_rels/slideLayout46.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51.xml.rels" ContentType="application/vnd.openxmlformats-package.relationships+xml"/>
  <Override PartName="/ppt/slideLayouts/_rels/slideLayout50.xml.rels" ContentType="application/vnd.openxmlformats-package.relationships+xml"/>
  <Override PartName="/ppt/slideLayouts/_rels/slideLayout13.xml.rels" ContentType="application/vnd.openxmlformats-package.relationships+xml"/>
  <Override PartName="/ppt/slideLayouts/_rels/slideLayout52.xml.rels" ContentType="application/vnd.openxmlformats-package.relationships+xml"/>
  <Override PartName="/ppt/slideLayouts/_rels/slideLayout49.xml.rels" ContentType="application/vnd.openxmlformats-package.relationships+xml"/>
  <Override PartName="/ppt/slideLayouts/_rels/slideLayout104.xml.rels" ContentType="application/vnd.openxmlformats-package.relationships+xml"/>
  <Override PartName="/ppt/slideLayouts/_rels/slideLayout70.xml.rels" ContentType="application/vnd.openxmlformats-package.relationships+xml"/>
  <Override PartName="/ppt/slideLayouts/_rels/slideLayout30.xml.rels" ContentType="application/vnd.openxmlformats-package.relationships+xml"/>
  <Override PartName="/ppt/slideLayouts/_rels/slideLayout105.xml.rels" ContentType="application/vnd.openxmlformats-package.relationships+xml"/>
  <Override PartName="/ppt/slideLayouts/_rels/slideLayout71.xml.rels" ContentType="application/vnd.openxmlformats-package.relationships+xml"/>
  <Override PartName="/ppt/slideLayouts/_rels/slideLayout94.xml.rels" ContentType="application/vnd.openxmlformats-package.relationships+xml"/>
  <Override PartName="/ppt/slideLayouts/_rels/slideLayout29.xml.rels" ContentType="application/vnd.openxmlformats-package.relationships+xml"/>
  <Override PartName="/ppt/slideLayouts/_rels/slideLayout9.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56.xml.rels" ContentType="application/vnd.openxmlformats-package.relationships+xml"/>
  <Override PartName="/ppt/slideLayouts/_rels/slideLayout44.xml.rels" ContentType="application/vnd.openxmlformats-package.relationships+xml"/>
  <Override PartName="/ppt/slideLayouts/_rels/slideLayout55.xml.rels" ContentType="application/vnd.openxmlformats-package.relationships+xml"/>
  <Override PartName="/ppt/slideLayouts/_rels/slideLayout43.xml.rels" ContentType="application/vnd.openxmlformats-package.relationships+xml"/>
  <Override PartName="/ppt/slideLayouts/_rels/slideLayout54.xml.rels" ContentType="application/vnd.openxmlformats-package.relationships+xml"/>
  <Override PartName="/ppt/slideLayouts/_rels/slideLayout42.xml.rels" ContentType="application/vnd.openxmlformats-package.relationships+xml"/>
  <Override PartName="/ppt/slideLayouts/_rels/slideLayout79.xml.rels" ContentType="application/vnd.openxmlformats-package.relationships+xml"/>
  <Override PartName="/ppt/slideLayouts/_rels/slideLayout53.xml.rels" ContentType="application/vnd.openxmlformats-package.relationships+xml"/>
  <Override PartName="/ppt/slideLayouts/_rels/slideLayout41.xml.rels" ContentType="application/vnd.openxmlformats-package.relationships+xml"/>
  <Override PartName="/ppt/slideLayouts/_rels/slideLayout78.xml.rels" ContentType="application/vnd.openxmlformats-package.relationships+xml"/>
  <Override PartName="/ppt/slideLayouts/_rels/slideLayout40.xml.rels" ContentType="application/vnd.openxmlformats-package.relationships+xml"/>
  <Override PartName="/ppt/slideLayouts/_rels/slideLayout77.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28.xml.rels" ContentType="application/vnd.openxmlformats-package.relationships+xml"/>
  <Override PartName="/ppt/slideLayouts/_rels/slideLayout8.xml.rels" ContentType="application/vnd.openxmlformats-package.relationships+xml"/>
  <Override PartName="/ppt/slideLayouts/_rels/slideLayout93.xml.rels" ContentType="application/vnd.openxmlformats-package.relationships+xml"/>
  <Override PartName="/ppt/slideLayouts/_rels/slideLayout10.xml.rels" ContentType="application/vnd.openxmlformats-package.relationships+xml"/>
  <Override PartName="/ppt/slideLayouts/_rels/slideLayout102.xml.rels" ContentType="application/vnd.openxmlformats-package.relationships+xml"/>
  <Override PartName="/ppt/slideLayouts/_rels/slideLayout47.xml.rels" ContentType="application/vnd.openxmlformats-package.relationships+xml"/>
  <Override PartName="/ppt/slideLayouts/_rels/slideLayout20.xml.rels" ContentType="application/vnd.openxmlformats-package.relationships+xml"/>
  <Override PartName="/ppt/slideLayouts/_rels/slideLayout7.xml.rels" ContentType="application/vnd.openxmlformats-package.relationships+xml"/>
  <Override PartName="/ppt/slideLayouts/_rels/slideLayout92.xml.rels" ContentType="application/vnd.openxmlformats-package.relationships+xml"/>
  <Override PartName="/ppt/slideLayouts/_rels/slideLayout27.xml.rels" ContentType="application/vnd.openxmlformats-package.relationships+xml"/>
  <Override PartName="/ppt/slideLayouts/_rels/slideLayout48.xml.rels" ContentType="application/vnd.openxmlformats-package.relationships+xml"/>
  <Override PartName="/ppt/slideLayouts/_rels/slideLayout103.xml.rels" ContentType="application/vnd.openxmlformats-package.relationships+xml"/>
  <Override PartName="/ppt/slideLayouts/_rels/slideLayout4.xml.rels" ContentType="application/vnd.openxmlformats-package.relationships+xml"/>
  <Override PartName="/ppt/slideLayouts/_rels/slideLayout24.xml.rels" ContentType="application/vnd.openxmlformats-package.relationships+xml"/>
  <Override PartName="/ppt/slideLayouts/_rels/slideLayout91.xml.rels" ContentType="application/vnd.openxmlformats-package.relationships+xml"/>
  <Override PartName="/ppt/slideLayouts/_rels/slideLayout6.xml.rels" ContentType="application/vnd.openxmlformats-package.relationships+xml"/>
  <Override PartName="/ppt/slideLayouts/_rels/slideLayout26.xml.rels" ContentType="application/vnd.openxmlformats-package.relationships+xml"/>
  <Override PartName="/ppt/slideLayouts/_rels/slideLayout106.xml.rels" ContentType="application/vnd.openxmlformats-package.relationships+xml"/>
  <Override PartName="/ppt/slideLayouts/_rels/slideLayout72.xml.rels" ContentType="application/vnd.openxmlformats-package.relationships+xml"/>
  <Override PartName="/ppt/slideLayouts/_rels/slideLayout74.xml.rels" ContentType="application/vnd.openxmlformats-package.relationships+xml"/>
  <Override PartName="/ppt/slideLayouts/_rels/slideLayout108.xml.rels" ContentType="application/vnd.openxmlformats-package.relationships+xml"/>
  <Override PartName="/ppt/slideLayouts/_rels/slideLayout107.xml.rels" ContentType="application/vnd.openxmlformats-package.relationships+xml"/>
  <Override PartName="/ppt/slideLayouts/_rels/slideLayout73.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52.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13.xml" ContentType="application/vnd.openxmlformats-officedocument.presentationml.slideLayout+xml"/>
  <Override PartName="/ppt/slideLayouts/slideLayout51.xml" ContentType="application/vnd.openxmlformats-officedocument.presentationml.slideLayout+xml"/>
  <Override PartName="/ppt/slideLayouts/slideLayout8.xml" ContentType="application/vnd.openxmlformats-officedocument.presentationml.slideLayout+xml"/>
  <Override PartName="/ppt/slideLayouts/slideLayout23.xml" ContentType="application/vnd.openxmlformats-officedocument.presentationml.slideLayout+xml"/>
  <Override PartName="/ppt/slideLayouts/slideLayout49.xml" ContentType="application/vnd.openxmlformats-officedocument.presentationml.slideLayout+xml"/>
  <Override PartName="/ppt/slideLayouts/slideLayout12.xml" ContentType="application/vnd.openxmlformats-officedocument.presentationml.slideLayout+xml"/>
  <Override PartName="/ppt/slideLayouts/slideLayout50.xml" ContentType="application/vnd.openxmlformats-officedocument.presentationml.slideLayout+xml"/>
  <Override PartName="/ppt/slideLayouts/slideLayout7.xml" ContentType="application/vnd.openxmlformats-officedocument.presentationml.slideLayout+xml"/>
  <Override PartName="/ppt/slideLayouts/slideLayout22.xml" ContentType="application/vnd.openxmlformats-officedocument.presentationml.slideLayout+xml"/>
  <Override PartName="/ppt/slideLayouts/slideLayout29.xml" ContentType="application/vnd.openxmlformats-officedocument.presentationml.slideLayout+xml"/>
  <Override PartName="/ppt/slideLayouts/slideLayout94.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21.xml" ContentType="application/vnd.openxmlformats-officedocument.presentationml.slideLayout+xml"/>
  <Override PartName="/ppt/slideLayouts/slideLayout28.xml" ContentType="application/vnd.openxmlformats-officedocument.presentationml.slideLayout+xml"/>
  <Override PartName="/ppt/slideLayouts/slideLayout93.xml" ContentType="application/vnd.openxmlformats-officedocument.presentationml.slideLayout+xml"/>
  <Override PartName="/ppt/slideLayouts/slideLayout47.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20.xml" ContentType="application/vnd.openxmlformats-officedocument.presentationml.slideLayout+xml"/>
  <Override PartName="/ppt/slideLayouts/slideLayout27.xml" ContentType="application/vnd.openxmlformats-officedocument.presentationml.slideLayout+xml"/>
  <Override PartName="/ppt/slideLayouts/slideLayout92.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slideLayout91.xml" ContentType="application/vnd.openxmlformats-officedocument.presentationml.slideLayout+xml"/>
  <Override PartName="/ppt/slideLayouts/slideLayout71.xml" ContentType="application/vnd.openxmlformats-officedocument.presentationml.slideLayout+xml"/>
  <Override PartName="/ppt/slideLayouts/slideLayout104.xml" ContentType="application/vnd.openxmlformats-officedocument.presentationml.slideLayout+xml"/>
  <Override PartName="/ppt/slideLayouts/slideLayout72.xml" ContentType="application/vnd.openxmlformats-officedocument.presentationml.slideLayout+xml"/>
  <Override PartName="/ppt/slideLayouts/slideLayout105.xml" ContentType="application/vnd.openxmlformats-officedocument.presentationml.slideLayout+xml"/>
  <Override PartName="/ppt/slideLayouts/slideLayout1.xml" ContentType="application/vnd.openxmlformats-officedocument.presentationml.slideLayout+xml"/>
  <Override PartName="/ppt/slideLayouts/slideLayout39.xml" ContentType="application/vnd.openxmlformats-officedocument.presentationml.slideLayout+xml"/>
  <Override PartName="/ppt/slideLayouts/slideLayout73.xml" ContentType="application/vnd.openxmlformats-officedocument.presentationml.slideLayout+xml"/>
  <Override PartName="/ppt/slideLayouts/slideLayout106.xml" ContentType="application/vnd.openxmlformats-officedocument.presentationml.slideLayout+xml"/>
  <Override PartName="/ppt/slideLayouts/slideLayout2.xml" ContentType="application/vnd.openxmlformats-officedocument.presentationml.slideLayout+xml"/>
  <Override PartName="/ppt/slideLayouts/slideLayout70.xml" ContentType="application/vnd.openxmlformats-officedocument.presentationml.slideLayout+xml"/>
  <Override PartName="/ppt/slideLayouts/slideLayout103.xml" ContentType="application/vnd.openxmlformats-officedocument.presentationml.slideLayout+xml"/>
  <Override PartName="/ppt/slideLayouts/slideLayout79.xml" ContentType="application/vnd.openxmlformats-officedocument.presentationml.slideLayout+xml"/>
  <Override PartName="/ppt/slideLayouts/slideLayout78.xml" ContentType="application/vnd.openxmlformats-officedocument.presentationml.slideLayout+xml"/>
  <Override PartName="/ppt/slideLayouts/slideLayout102.xml" ContentType="application/vnd.openxmlformats-officedocument.presentationml.slideLayout+xml"/>
  <Override PartName="/ppt/slideLayouts/slideLayout98.xml" ContentType="application/vnd.openxmlformats-officedocument.presentationml.slideLayout+xml"/>
  <Override PartName="/ppt/slideLayouts/slideLayout61.xml" ContentType="application/vnd.openxmlformats-officedocument.presentationml.slideLayout+xml"/>
  <Override PartName="/ppt/slideLayouts/slideLayout75.xml" ContentType="application/vnd.openxmlformats-officedocument.presentationml.slideLayout+xml"/>
  <Override PartName="/ppt/slideLayouts/slideLayout108.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86.xml" ContentType="application/vnd.openxmlformats-officedocument.presentationml.slideLayout+xml"/>
  <Override PartName="/ppt/slideLayouts/slideLayout77.xml" ContentType="application/vnd.openxmlformats-officedocument.presentationml.slideLayout+xml"/>
  <Override PartName="/ppt/slideLayouts/slideLayout101.xml" ContentType="application/vnd.openxmlformats-officedocument.presentationml.slideLayout+xml"/>
  <Override PartName="/ppt/slideLayouts/slideLayout97.xml" ContentType="application/vnd.openxmlformats-officedocument.presentationml.slideLayout+xml"/>
  <Override PartName="/ppt/slideLayouts/slideLayout60.xml" ContentType="application/vnd.openxmlformats-officedocument.presentationml.slideLayout+xml"/>
  <Override PartName="/ppt/slideLayouts/slideLayout74.xml" ContentType="application/vnd.openxmlformats-officedocument.presentationml.slideLayout+xml"/>
  <Override PartName="/ppt/slideLayouts/slideLayout10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3.xml" ContentType="application/vnd.openxmlformats-officedocument.presentationml.slideLayout+xml"/>
  <Override PartName="/ppt/slideLayouts/slideLayout85.xml" ContentType="application/vnd.openxmlformats-officedocument.presentationml.slideLayout+xml"/>
  <Override PartName="/ppt/slideLayouts/slideLayout76.xml" ContentType="application/vnd.openxmlformats-officedocument.presentationml.slideLayout+xml"/>
  <Override PartName="/ppt/slideLayouts/slideLayout100.xml" ContentType="application/vnd.openxmlformats-officedocument.presentationml.slideLayout+xml"/>
  <Override PartName="/ppt/slideLayouts/slideLayout96.xml" ContentType="application/vnd.openxmlformats-officedocument.presentationml.slideLayout+xml"/>
  <Override PartName="/ppt/slideLayouts/slideLayout82.xml" ContentType="application/vnd.openxmlformats-officedocument.presentationml.slideLayout+xml"/>
  <Override PartName="/ppt/slideLayouts/slideLayout17.xml" ContentType="application/vnd.openxmlformats-officedocument.presentationml.slideLayout+xml"/>
  <Override PartName="/ppt/slideLayouts/slideLayout99.xml" ContentType="application/vnd.openxmlformats-officedocument.presentationml.slideLayout+xml"/>
  <Override PartName="/ppt/slideLayouts/slideLayout62.xml" ContentType="application/vnd.openxmlformats-officedocument.presentationml.slideLayout+xml"/>
  <Override PartName="/ppt/slideLayouts/slideLayout87.xml" ContentType="application/vnd.openxmlformats-officedocument.presentationml.slideLayout+xml"/>
  <Override PartName="/ppt/slideLayouts/slideLayout95.xml" ContentType="application/vnd.openxmlformats-officedocument.presentationml.slideLayout+xml"/>
  <Override PartName="/ppt/slideLayouts/slideLayout81.xml" ContentType="application/vnd.openxmlformats-officedocument.presentationml.slideLayout+xml"/>
  <Override PartName="/ppt/slideLayouts/slideLayout16.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69.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59.xml" ContentType="application/vnd.openxmlformats-officedocument.presentationml.slideLayout+xml"/>
  <Override PartName="/ppt/slideLayouts/slideLayout58.xml" ContentType="application/vnd.openxmlformats-officedocument.presentationml.slideLayout+xml"/>
  <Override PartName="/ppt/slideLayouts/slideLayout57.xml" ContentType="application/vnd.openxmlformats-officedocument.presentationml.slideLayout+xml"/>
  <Override PartName="/ppt/slideLayouts/slideLayout80.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90.xml" ContentType="application/vnd.openxmlformats-officedocument.presentationml.slideLayout+xml"/>
  <Override PartName="/ppt/slideLayouts/slideLayout25.xml" ContentType="application/vnd.openxmlformats-officedocument.presentationml.slideLayout+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46.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4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40.xml" ContentType="application/vnd.openxmlformats-officedocument.presentationml.slide+xml"/>
  <Override PartName="/ppt/slides/_rels/slide22.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35.xml.rels" ContentType="application/vnd.openxmlformats-package.relationships+xml"/>
  <Override PartName="/ppt/slides/_rels/slide36.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2.xml.rels" ContentType="application/vnd.openxmlformats-package.relationships+xml"/>
  <Override PartName="/ppt/slides/_rels/slide44.xml.rels" ContentType="application/vnd.openxmlformats-package.relationships+xml"/>
  <Override PartName="/ppt/slides/_rels/slide55.xml.rels" ContentType="application/vnd.openxmlformats-package.relationships+xml"/>
  <Override PartName="/ppt/slides/_rels/slide1.xml.rels" ContentType="application/vnd.openxmlformats-package.relationships+xml"/>
  <Override PartName="/ppt/slides/_rels/slide43.xml.rels" ContentType="application/vnd.openxmlformats-package.relationships+xml"/>
  <Override PartName="/ppt/slides/_rels/slide54.xml.rels" ContentType="application/vnd.openxmlformats-package.relationships+xml"/>
  <Override PartName="/ppt/slides/_rels/slide42.xml.rels" ContentType="application/vnd.openxmlformats-package.relationships+xml"/>
  <Override PartName="/ppt/slides/_rels/slide53.xml.rels" ContentType="application/vnd.openxmlformats-package.relationships+xml"/>
  <Override PartName="/ppt/slides/_rels/slide39.xml.rels" ContentType="application/vnd.openxmlformats-package.relationships+xml"/>
  <Override PartName="/ppt/slides/_rels/slide41.xml.rels" ContentType="application/vnd.openxmlformats-package.relationships+xml"/>
  <Override PartName="/ppt/slides/_rels/slide46.xml.rels" ContentType="application/vnd.openxmlformats-package.relationships+xml"/>
  <Override PartName="/ppt/slides/_rels/slide47.xml.rels" ContentType="application/vnd.openxmlformats-package.relationships+xml"/>
  <Override PartName="/ppt/slides/_rels/slide10.xml.rels" ContentType="application/vnd.openxmlformats-package.relationships+xml"/>
  <Override PartName="/ppt/slides/_rels/slide45.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4.xml.rels" ContentType="application/vnd.openxmlformats-package.relationships+xml"/>
  <Override PartName="/ppt/slides/_rels/slide12.xml.rels" ContentType="application/vnd.openxmlformats-package.relationships+xml"/>
  <Override PartName="/ppt/slides/_rels/slide49.xml.rels" ContentType="application/vnd.openxmlformats-package.relationships+xml"/>
  <Override PartName="/ppt/slides/_rels/slide51.xml.rels" ContentType="application/vnd.openxmlformats-package.relationships+xml"/>
  <Override PartName="/ppt/slides/_rels/slide15.xml.rels" ContentType="application/vnd.openxmlformats-package.relationships+xml"/>
  <Override PartName="/ppt/slides/_rels/slide52.xml.rels" ContentType="application/vnd.openxmlformats-package.relationships+xml"/>
  <Override PartName="/ppt/slides/_rels/slide27.xml.rels" ContentType="application/vnd.openxmlformats-package.relationships+xml"/>
  <Override PartName="/ppt/slides/_rels/slide16.xml.rels" ContentType="application/vnd.openxmlformats-package.relationships+xml"/>
  <Override PartName="/ppt/slides/_rels/slide28.xml.rels" ContentType="application/vnd.openxmlformats-package.relationships+xml"/>
  <Override PartName="/ppt/slides/_rels/slide17.xml.rels" ContentType="application/vnd.openxmlformats-package.relationships+xml"/>
  <Override PartName="/ppt/slides/_rels/slide29.xml.rels" ContentType="application/vnd.openxmlformats-package.relationships+xml"/>
  <Override PartName="/ppt/slides/_rels/slide11.xml.rels" ContentType="application/vnd.openxmlformats-package.relationships+xml"/>
  <Override PartName="/ppt/slides/_rels/slide48.xml.rels" ContentType="application/vnd.openxmlformats-package.relationships+xml"/>
  <Override PartName="/ppt/slides/_rels/slide50.xml.rels" ContentType="application/vnd.openxmlformats-package.relationships+xml"/>
  <Override PartName="/ppt/slides/_rels/slide13.xml.rels" ContentType="application/vnd.openxmlformats-package.relationships+xml"/>
  <Override PartName="/ppt/slides/_rels/slide40.xml.rels" ContentType="application/vnd.openxmlformats-package.relationships+xml"/>
  <Override PartName="/ppt/slides/_rels/slide38.xml.rels" ContentType="application/vnd.openxmlformats-package.relationships+xml"/>
  <Override PartName="/ppt/slides/_rels/slide3.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19.xml.rels" ContentType="application/vnd.openxmlformats-package.relationships+xml"/>
  <Override PartName="/ppt/slides/slide38.xml" ContentType="application/vnd.openxmlformats-officedocument.presentationml.slide+xml"/>
  <Override PartName="/ppt/slides/slide52.xml" ContentType="application/vnd.openxmlformats-officedocument.presentationml.slide+xml"/>
  <Override PartName="/ppt/slides/slide41.xml" ContentType="application/vnd.openxmlformats-officedocument.presentationml.slide+xml"/>
  <Override PartName="/ppt/slides/slide39.xml" ContentType="application/vnd.openxmlformats-officedocument.presentationml.slide+xml"/>
  <Override PartName="/ppt/slides/slide53.xml" ContentType="application/vnd.openxmlformats-officedocument.presentationml.slide+xml"/>
  <Override PartName="/ppt/slides/slide42.xml" ContentType="application/vnd.openxmlformats-officedocument.presentationml.slide+xml"/>
  <Override PartName="/ppt/slides/slide54.xml" ContentType="application/vnd.openxmlformats-officedocument.presentationml.slide+xml"/>
  <Override PartName="/ppt/slides/slide43.xml" ContentType="application/vnd.openxmlformats-officedocument.presentationml.slide+xml"/>
  <Override PartName="/ppt/slides/slide55.xml" ContentType="application/vnd.openxmlformats-officedocument.presentationml.slide+xml"/>
  <Override PartName="/ppt/slides/slide44.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5.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 id="2147483710" r:id="rId33"/>
    <p:sldMasterId id="2147483712" r:id="rId34"/>
    <p:sldMasterId id="2147483714" r:id="rId35"/>
    <p:sldMasterId id="2147483716" r:id="rId36"/>
    <p:sldMasterId id="2147483718" r:id="rId37"/>
    <p:sldMasterId id="2147483720" r:id="rId38"/>
    <p:sldMasterId id="2147483722" r:id="rId39"/>
    <p:sldMasterId id="2147483724" r:id="rId40"/>
    <p:sldMasterId id="2147483726" r:id="rId41"/>
    <p:sldMasterId id="2147483728" r:id="rId42"/>
    <p:sldMasterId id="2147483730" r:id="rId43"/>
    <p:sldMasterId id="2147483732" r:id="rId44"/>
    <p:sldMasterId id="2147483734" r:id="rId45"/>
    <p:sldMasterId id="2147483736" r:id="rId46"/>
    <p:sldMasterId id="2147483738" r:id="rId47"/>
    <p:sldMasterId id="2147483740" r:id="rId48"/>
    <p:sldMasterId id="2147483742" r:id="rId49"/>
    <p:sldMasterId id="2147483744" r:id="rId50"/>
    <p:sldMasterId id="2147483746" r:id="rId51"/>
    <p:sldMasterId id="2147483748" r:id="rId52"/>
    <p:sldMasterId id="2147483750" r:id="rId53"/>
    <p:sldMasterId id="2147483752" r:id="rId54"/>
    <p:sldMasterId id="2147483754" r:id="rId55"/>
    <p:sldMasterId id="2147483756" r:id="rId56"/>
    <p:sldMasterId id="2147483758" r:id="rId57"/>
    <p:sldMasterId id="2147483760" r:id="rId58"/>
    <p:sldMasterId id="2147483762" r:id="rId59"/>
    <p:sldMasterId id="2147483764" r:id="rId60"/>
    <p:sldMasterId id="2147483766" r:id="rId61"/>
    <p:sldMasterId id="2147483768" r:id="rId62"/>
    <p:sldMasterId id="2147483770" r:id="rId63"/>
    <p:sldMasterId id="2147483772" r:id="rId64"/>
    <p:sldMasterId id="2147483774" r:id="rId65"/>
    <p:sldMasterId id="2147483776" r:id="rId66"/>
    <p:sldMasterId id="2147483778" r:id="rId67"/>
    <p:sldMasterId id="2147483780" r:id="rId68"/>
    <p:sldMasterId id="2147483782" r:id="rId69"/>
    <p:sldMasterId id="2147483784" r:id="rId70"/>
    <p:sldMasterId id="2147483786" r:id="rId71"/>
    <p:sldMasterId id="2147483788" r:id="rId72"/>
    <p:sldMasterId id="2147483790" r:id="rId73"/>
    <p:sldMasterId id="2147483792" r:id="rId74"/>
    <p:sldMasterId id="2147483794" r:id="rId75"/>
    <p:sldMasterId id="2147483796" r:id="rId76"/>
    <p:sldMasterId id="2147483798" r:id="rId77"/>
    <p:sldMasterId id="2147483800" r:id="rId78"/>
    <p:sldMasterId id="2147483802" r:id="rId79"/>
    <p:sldMasterId id="2147483804" r:id="rId80"/>
    <p:sldMasterId id="2147483806" r:id="rId81"/>
    <p:sldMasterId id="2147483808" r:id="rId82"/>
    <p:sldMasterId id="2147483810" r:id="rId83"/>
    <p:sldMasterId id="2147483812" r:id="rId84"/>
    <p:sldMasterId id="2147483814" r:id="rId85"/>
    <p:sldMasterId id="2147483816" r:id="rId86"/>
    <p:sldMasterId id="2147483818" r:id="rId87"/>
    <p:sldMasterId id="2147483820" r:id="rId88"/>
    <p:sldMasterId id="2147483822" r:id="rId89"/>
    <p:sldMasterId id="2147483824" r:id="rId90"/>
    <p:sldMasterId id="2147483826" r:id="rId91"/>
    <p:sldMasterId id="2147483828" r:id="rId92"/>
    <p:sldMasterId id="2147483830" r:id="rId93"/>
    <p:sldMasterId id="2147483832" r:id="rId94"/>
    <p:sldMasterId id="2147483834" r:id="rId95"/>
    <p:sldMasterId id="2147483836" r:id="rId96"/>
    <p:sldMasterId id="2147483838" r:id="rId97"/>
    <p:sldMasterId id="2147483840" r:id="rId98"/>
    <p:sldMasterId id="2147483842" r:id="rId99"/>
    <p:sldMasterId id="2147483844" r:id="rId100"/>
    <p:sldMasterId id="2147483846" r:id="rId101"/>
    <p:sldMasterId id="2147483848" r:id="rId102"/>
    <p:sldMasterId id="2147483850" r:id="rId103"/>
    <p:sldMasterId id="2147483852" r:id="rId104"/>
    <p:sldMasterId id="2147483854" r:id="rId105"/>
    <p:sldMasterId id="2147483856" r:id="rId106"/>
    <p:sldMasterId id="2147483858" r:id="rId107"/>
    <p:sldMasterId id="2147483860" r:id="rId108"/>
    <p:sldMasterId id="2147483862" r:id="rId109"/>
  </p:sldMasterIdLst>
  <p:sldIdLst>
    <p:sldId id="256" r:id="rId110"/>
    <p:sldId id="257" r:id="rId111"/>
    <p:sldId id="258" r:id="rId112"/>
    <p:sldId id="259" r:id="rId113"/>
    <p:sldId id="260" r:id="rId114"/>
    <p:sldId id="261" r:id="rId115"/>
    <p:sldId id="262" r:id="rId116"/>
    <p:sldId id="263" r:id="rId117"/>
    <p:sldId id="264" r:id="rId118"/>
    <p:sldId id="265" r:id="rId119"/>
    <p:sldId id="266" r:id="rId120"/>
    <p:sldId id="267" r:id="rId121"/>
    <p:sldId id="268" r:id="rId122"/>
    <p:sldId id="269" r:id="rId123"/>
    <p:sldId id="270" r:id="rId124"/>
    <p:sldId id="271" r:id="rId125"/>
    <p:sldId id="272" r:id="rId126"/>
    <p:sldId id="273" r:id="rId127"/>
    <p:sldId id="274" r:id="rId128"/>
    <p:sldId id="275" r:id="rId129"/>
    <p:sldId id="276" r:id="rId130"/>
    <p:sldId id="277" r:id="rId131"/>
    <p:sldId id="278" r:id="rId132"/>
    <p:sldId id="279" r:id="rId133"/>
    <p:sldId id="280" r:id="rId134"/>
    <p:sldId id="281" r:id="rId135"/>
    <p:sldId id="282" r:id="rId136"/>
    <p:sldId id="283" r:id="rId137"/>
    <p:sldId id="284" r:id="rId138"/>
    <p:sldId id="285" r:id="rId139"/>
    <p:sldId id="286" r:id="rId140"/>
    <p:sldId id="287" r:id="rId141"/>
    <p:sldId id="288" r:id="rId142"/>
    <p:sldId id="289" r:id="rId143"/>
    <p:sldId id="290" r:id="rId144"/>
    <p:sldId id="291" r:id="rId145"/>
    <p:sldId id="292" r:id="rId146"/>
    <p:sldId id="293" r:id="rId147"/>
    <p:sldId id="294" r:id="rId148"/>
    <p:sldId id="295" r:id="rId149"/>
    <p:sldId id="296" r:id="rId150"/>
    <p:sldId id="297" r:id="rId151"/>
    <p:sldId id="298" r:id="rId152"/>
    <p:sldId id="299" r:id="rId153"/>
    <p:sldId id="300" r:id="rId154"/>
    <p:sldId id="301" r:id="rId155"/>
    <p:sldId id="302" r:id="rId156"/>
    <p:sldId id="303" r:id="rId157"/>
    <p:sldId id="304" r:id="rId158"/>
    <p:sldId id="305" r:id="rId159"/>
    <p:sldId id="306" r:id="rId160"/>
    <p:sldId id="307" r:id="rId161"/>
    <p:sldId id="308" r:id="rId162"/>
    <p:sldId id="309" r:id="rId163"/>
    <p:sldId id="310" r:id="rId164"/>
    <p:sldId id="311" r:id="rId165"/>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Master" Target="slideMasters/slideMaster27.xml"/><Relationship Id="rId29" Type="http://schemas.openxmlformats.org/officeDocument/2006/relationships/slideMaster" Target="slideMasters/slideMaster28.xml"/><Relationship Id="rId30" Type="http://schemas.openxmlformats.org/officeDocument/2006/relationships/slideMaster" Target="slideMasters/slideMaster29.xml"/><Relationship Id="rId31" Type="http://schemas.openxmlformats.org/officeDocument/2006/relationships/slideMaster" Target="slideMasters/slideMaster30.xml"/><Relationship Id="rId32" Type="http://schemas.openxmlformats.org/officeDocument/2006/relationships/slideMaster" Target="slideMasters/slideMaster31.xml"/><Relationship Id="rId33" Type="http://schemas.openxmlformats.org/officeDocument/2006/relationships/slideMaster" Target="slideMasters/slideMaster32.xml"/><Relationship Id="rId34" Type="http://schemas.openxmlformats.org/officeDocument/2006/relationships/slideMaster" Target="slideMasters/slideMaster33.xml"/><Relationship Id="rId35" Type="http://schemas.openxmlformats.org/officeDocument/2006/relationships/slideMaster" Target="slideMasters/slideMaster34.xml"/><Relationship Id="rId36" Type="http://schemas.openxmlformats.org/officeDocument/2006/relationships/slideMaster" Target="slideMasters/slideMaster35.xml"/><Relationship Id="rId37" Type="http://schemas.openxmlformats.org/officeDocument/2006/relationships/slideMaster" Target="slideMasters/slideMaster36.xml"/><Relationship Id="rId38" Type="http://schemas.openxmlformats.org/officeDocument/2006/relationships/slideMaster" Target="slideMasters/slideMaster37.xml"/><Relationship Id="rId39" Type="http://schemas.openxmlformats.org/officeDocument/2006/relationships/slideMaster" Target="slideMasters/slideMaster38.xml"/><Relationship Id="rId40" Type="http://schemas.openxmlformats.org/officeDocument/2006/relationships/slideMaster" Target="slideMasters/slideMaster39.xml"/><Relationship Id="rId41" Type="http://schemas.openxmlformats.org/officeDocument/2006/relationships/slideMaster" Target="slideMasters/slideMaster40.xml"/><Relationship Id="rId42" Type="http://schemas.openxmlformats.org/officeDocument/2006/relationships/slideMaster" Target="slideMasters/slideMaster41.xml"/><Relationship Id="rId43" Type="http://schemas.openxmlformats.org/officeDocument/2006/relationships/slideMaster" Target="slideMasters/slideMaster42.xml"/><Relationship Id="rId44" Type="http://schemas.openxmlformats.org/officeDocument/2006/relationships/slideMaster" Target="slideMasters/slideMaster43.xml"/><Relationship Id="rId45" Type="http://schemas.openxmlformats.org/officeDocument/2006/relationships/slideMaster" Target="slideMasters/slideMaster44.xml"/><Relationship Id="rId46" Type="http://schemas.openxmlformats.org/officeDocument/2006/relationships/slideMaster" Target="slideMasters/slideMaster45.xml"/><Relationship Id="rId47" Type="http://schemas.openxmlformats.org/officeDocument/2006/relationships/slideMaster" Target="slideMasters/slideMaster46.xml"/><Relationship Id="rId48" Type="http://schemas.openxmlformats.org/officeDocument/2006/relationships/slideMaster" Target="slideMasters/slideMaster47.xml"/><Relationship Id="rId49" Type="http://schemas.openxmlformats.org/officeDocument/2006/relationships/slideMaster" Target="slideMasters/slideMaster48.xml"/><Relationship Id="rId50" Type="http://schemas.openxmlformats.org/officeDocument/2006/relationships/slideMaster" Target="slideMasters/slideMaster49.xml"/><Relationship Id="rId51" Type="http://schemas.openxmlformats.org/officeDocument/2006/relationships/slideMaster" Target="slideMasters/slideMaster50.xml"/><Relationship Id="rId52" Type="http://schemas.openxmlformats.org/officeDocument/2006/relationships/slideMaster" Target="slideMasters/slideMaster51.xml"/><Relationship Id="rId53" Type="http://schemas.openxmlformats.org/officeDocument/2006/relationships/slideMaster" Target="slideMasters/slideMaster52.xml"/><Relationship Id="rId54" Type="http://schemas.openxmlformats.org/officeDocument/2006/relationships/slideMaster" Target="slideMasters/slideMaster53.xml"/><Relationship Id="rId55" Type="http://schemas.openxmlformats.org/officeDocument/2006/relationships/slideMaster" Target="slideMasters/slideMaster54.xml"/><Relationship Id="rId56" Type="http://schemas.openxmlformats.org/officeDocument/2006/relationships/slideMaster" Target="slideMasters/slideMaster55.xml"/><Relationship Id="rId57" Type="http://schemas.openxmlformats.org/officeDocument/2006/relationships/slideMaster" Target="slideMasters/slideMaster56.xml"/><Relationship Id="rId58" Type="http://schemas.openxmlformats.org/officeDocument/2006/relationships/slideMaster" Target="slideMasters/slideMaster57.xml"/><Relationship Id="rId59" Type="http://schemas.openxmlformats.org/officeDocument/2006/relationships/slideMaster" Target="slideMasters/slideMaster58.xml"/><Relationship Id="rId60" Type="http://schemas.openxmlformats.org/officeDocument/2006/relationships/slideMaster" Target="slideMasters/slideMaster59.xml"/><Relationship Id="rId61" Type="http://schemas.openxmlformats.org/officeDocument/2006/relationships/slideMaster" Target="slideMasters/slideMaster60.xml"/><Relationship Id="rId62" Type="http://schemas.openxmlformats.org/officeDocument/2006/relationships/slideMaster" Target="slideMasters/slideMaster61.xml"/><Relationship Id="rId63" Type="http://schemas.openxmlformats.org/officeDocument/2006/relationships/slideMaster" Target="slideMasters/slideMaster62.xml"/><Relationship Id="rId64" Type="http://schemas.openxmlformats.org/officeDocument/2006/relationships/slideMaster" Target="slideMasters/slideMaster63.xml"/><Relationship Id="rId65" Type="http://schemas.openxmlformats.org/officeDocument/2006/relationships/slideMaster" Target="slideMasters/slideMaster64.xml"/><Relationship Id="rId66" Type="http://schemas.openxmlformats.org/officeDocument/2006/relationships/slideMaster" Target="slideMasters/slideMaster65.xml"/><Relationship Id="rId67" Type="http://schemas.openxmlformats.org/officeDocument/2006/relationships/slideMaster" Target="slideMasters/slideMaster66.xml"/><Relationship Id="rId68" Type="http://schemas.openxmlformats.org/officeDocument/2006/relationships/slideMaster" Target="slideMasters/slideMaster67.xml"/><Relationship Id="rId69" Type="http://schemas.openxmlformats.org/officeDocument/2006/relationships/slideMaster" Target="slideMasters/slideMaster68.xml"/><Relationship Id="rId70" Type="http://schemas.openxmlformats.org/officeDocument/2006/relationships/slideMaster" Target="slideMasters/slideMaster69.xml"/><Relationship Id="rId71" Type="http://schemas.openxmlformats.org/officeDocument/2006/relationships/slideMaster" Target="slideMasters/slideMaster70.xml"/><Relationship Id="rId72" Type="http://schemas.openxmlformats.org/officeDocument/2006/relationships/slideMaster" Target="slideMasters/slideMaster71.xml"/><Relationship Id="rId73" Type="http://schemas.openxmlformats.org/officeDocument/2006/relationships/slideMaster" Target="slideMasters/slideMaster72.xml"/><Relationship Id="rId74" Type="http://schemas.openxmlformats.org/officeDocument/2006/relationships/slideMaster" Target="slideMasters/slideMaster73.xml"/><Relationship Id="rId75" Type="http://schemas.openxmlformats.org/officeDocument/2006/relationships/slideMaster" Target="slideMasters/slideMaster74.xml"/><Relationship Id="rId76" Type="http://schemas.openxmlformats.org/officeDocument/2006/relationships/slideMaster" Target="slideMasters/slideMaster75.xml"/><Relationship Id="rId77" Type="http://schemas.openxmlformats.org/officeDocument/2006/relationships/slideMaster" Target="slideMasters/slideMaster76.xml"/><Relationship Id="rId78" Type="http://schemas.openxmlformats.org/officeDocument/2006/relationships/slideMaster" Target="slideMasters/slideMaster77.xml"/><Relationship Id="rId79" Type="http://schemas.openxmlformats.org/officeDocument/2006/relationships/slideMaster" Target="slideMasters/slideMaster78.xml"/><Relationship Id="rId80" Type="http://schemas.openxmlformats.org/officeDocument/2006/relationships/slideMaster" Target="slideMasters/slideMaster79.xml"/><Relationship Id="rId81" Type="http://schemas.openxmlformats.org/officeDocument/2006/relationships/slideMaster" Target="slideMasters/slideMaster80.xml"/><Relationship Id="rId82" Type="http://schemas.openxmlformats.org/officeDocument/2006/relationships/slideMaster" Target="slideMasters/slideMaster81.xml"/><Relationship Id="rId83" Type="http://schemas.openxmlformats.org/officeDocument/2006/relationships/slideMaster" Target="slideMasters/slideMaster82.xml"/><Relationship Id="rId84" Type="http://schemas.openxmlformats.org/officeDocument/2006/relationships/slideMaster" Target="slideMasters/slideMaster83.xml"/><Relationship Id="rId85" Type="http://schemas.openxmlformats.org/officeDocument/2006/relationships/slideMaster" Target="slideMasters/slideMaster84.xml"/><Relationship Id="rId86" Type="http://schemas.openxmlformats.org/officeDocument/2006/relationships/slideMaster" Target="slideMasters/slideMaster85.xml"/><Relationship Id="rId87" Type="http://schemas.openxmlformats.org/officeDocument/2006/relationships/slideMaster" Target="slideMasters/slideMaster86.xml"/><Relationship Id="rId88" Type="http://schemas.openxmlformats.org/officeDocument/2006/relationships/slideMaster" Target="slideMasters/slideMaster87.xml"/><Relationship Id="rId89" Type="http://schemas.openxmlformats.org/officeDocument/2006/relationships/slideMaster" Target="slideMasters/slideMaster88.xml"/><Relationship Id="rId90" Type="http://schemas.openxmlformats.org/officeDocument/2006/relationships/slideMaster" Target="slideMasters/slideMaster89.xml"/><Relationship Id="rId91" Type="http://schemas.openxmlformats.org/officeDocument/2006/relationships/slideMaster" Target="slideMasters/slideMaster90.xml"/><Relationship Id="rId92" Type="http://schemas.openxmlformats.org/officeDocument/2006/relationships/slideMaster" Target="slideMasters/slideMaster91.xml"/><Relationship Id="rId93" Type="http://schemas.openxmlformats.org/officeDocument/2006/relationships/slideMaster" Target="slideMasters/slideMaster92.xml"/><Relationship Id="rId94" Type="http://schemas.openxmlformats.org/officeDocument/2006/relationships/slideMaster" Target="slideMasters/slideMaster93.xml"/><Relationship Id="rId95" Type="http://schemas.openxmlformats.org/officeDocument/2006/relationships/slideMaster" Target="slideMasters/slideMaster94.xml"/><Relationship Id="rId96" Type="http://schemas.openxmlformats.org/officeDocument/2006/relationships/slideMaster" Target="slideMasters/slideMaster95.xml"/><Relationship Id="rId97" Type="http://schemas.openxmlformats.org/officeDocument/2006/relationships/slideMaster" Target="slideMasters/slideMaster96.xml"/><Relationship Id="rId98" Type="http://schemas.openxmlformats.org/officeDocument/2006/relationships/slideMaster" Target="slideMasters/slideMaster97.xml"/><Relationship Id="rId99" Type="http://schemas.openxmlformats.org/officeDocument/2006/relationships/slideMaster" Target="slideMasters/slideMaster98.xml"/><Relationship Id="rId100" Type="http://schemas.openxmlformats.org/officeDocument/2006/relationships/slideMaster" Target="slideMasters/slideMaster99.xml"/><Relationship Id="rId101" Type="http://schemas.openxmlformats.org/officeDocument/2006/relationships/slideMaster" Target="slideMasters/slideMaster100.xml"/><Relationship Id="rId102" Type="http://schemas.openxmlformats.org/officeDocument/2006/relationships/slideMaster" Target="slideMasters/slideMaster101.xml"/><Relationship Id="rId103" Type="http://schemas.openxmlformats.org/officeDocument/2006/relationships/slideMaster" Target="slideMasters/slideMaster102.xml"/><Relationship Id="rId104" Type="http://schemas.openxmlformats.org/officeDocument/2006/relationships/slideMaster" Target="slideMasters/slideMaster103.xml"/><Relationship Id="rId105" Type="http://schemas.openxmlformats.org/officeDocument/2006/relationships/slideMaster" Target="slideMasters/slideMaster104.xml"/><Relationship Id="rId106" Type="http://schemas.openxmlformats.org/officeDocument/2006/relationships/slideMaster" Target="slideMasters/slideMaster105.xml"/><Relationship Id="rId107" Type="http://schemas.openxmlformats.org/officeDocument/2006/relationships/slideMaster" Target="slideMasters/slideMaster106.xml"/><Relationship Id="rId108" Type="http://schemas.openxmlformats.org/officeDocument/2006/relationships/slideMaster" Target="slideMasters/slideMaster107.xml"/><Relationship Id="rId109" Type="http://schemas.openxmlformats.org/officeDocument/2006/relationships/slideMaster" Target="slideMasters/slideMaster108.xml"/><Relationship Id="rId110" Type="http://schemas.openxmlformats.org/officeDocument/2006/relationships/slide" Target="slides/slide1.xml"/><Relationship Id="rId111" Type="http://schemas.openxmlformats.org/officeDocument/2006/relationships/slide" Target="slides/slide2.xml"/><Relationship Id="rId112" Type="http://schemas.openxmlformats.org/officeDocument/2006/relationships/slide" Target="slides/slide3.xml"/><Relationship Id="rId113" Type="http://schemas.openxmlformats.org/officeDocument/2006/relationships/slide" Target="slides/slide4.xml"/><Relationship Id="rId114" Type="http://schemas.openxmlformats.org/officeDocument/2006/relationships/slide" Target="slides/slide5.xml"/><Relationship Id="rId115" Type="http://schemas.openxmlformats.org/officeDocument/2006/relationships/slide" Target="slides/slide6.xml"/><Relationship Id="rId116" Type="http://schemas.openxmlformats.org/officeDocument/2006/relationships/slide" Target="slides/slide7.xml"/><Relationship Id="rId117" Type="http://schemas.openxmlformats.org/officeDocument/2006/relationships/slide" Target="slides/slide8.xml"/><Relationship Id="rId118" Type="http://schemas.openxmlformats.org/officeDocument/2006/relationships/slide" Target="slides/slide9.xml"/><Relationship Id="rId119" Type="http://schemas.openxmlformats.org/officeDocument/2006/relationships/slide" Target="slides/slide10.xml"/><Relationship Id="rId120" Type="http://schemas.openxmlformats.org/officeDocument/2006/relationships/slide" Target="slides/slide11.xml"/><Relationship Id="rId121" Type="http://schemas.openxmlformats.org/officeDocument/2006/relationships/slide" Target="slides/slide12.xml"/><Relationship Id="rId122" Type="http://schemas.openxmlformats.org/officeDocument/2006/relationships/slide" Target="slides/slide13.xml"/><Relationship Id="rId123" Type="http://schemas.openxmlformats.org/officeDocument/2006/relationships/slide" Target="slides/slide14.xml"/><Relationship Id="rId124" Type="http://schemas.openxmlformats.org/officeDocument/2006/relationships/slide" Target="slides/slide15.xml"/><Relationship Id="rId125" Type="http://schemas.openxmlformats.org/officeDocument/2006/relationships/slide" Target="slides/slide16.xml"/><Relationship Id="rId126" Type="http://schemas.openxmlformats.org/officeDocument/2006/relationships/slide" Target="slides/slide17.xml"/><Relationship Id="rId127" Type="http://schemas.openxmlformats.org/officeDocument/2006/relationships/slide" Target="slides/slide18.xml"/><Relationship Id="rId128" Type="http://schemas.openxmlformats.org/officeDocument/2006/relationships/slide" Target="slides/slide19.xml"/><Relationship Id="rId129" Type="http://schemas.openxmlformats.org/officeDocument/2006/relationships/slide" Target="slides/slide20.xml"/><Relationship Id="rId130" Type="http://schemas.openxmlformats.org/officeDocument/2006/relationships/slide" Target="slides/slide21.xml"/><Relationship Id="rId131" Type="http://schemas.openxmlformats.org/officeDocument/2006/relationships/slide" Target="slides/slide22.xml"/><Relationship Id="rId132" Type="http://schemas.openxmlformats.org/officeDocument/2006/relationships/slide" Target="slides/slide23.xml"/><Relationship Id="rId133" Type="http://schemas.openxmlformats.org/officeDocument/2006/relationships/slide" Target="slides/slide24.xml"/><Relationship Id="rId134" Type="http://schemas.openxmlformats.org/officeDocument/2006/relationships/slide" Target="slides/slide25.xml"/><Relationship Id="rId135" Type="http://schemas.openxmlformats.org/officeDocument/2006/relationships/slide" Target="slides/slide26.xml"/><Relationship Id="rId136" Type="http://schemas.openxmlformats.org/officeDocument/2006/relationships/slide" Target="slides/slide27.xml"/><Relationship Id="rId137" Type="http://schemas.openxmlformats.org/officeDocument/2006/relationships/slide" Target="slides/slide28.xml"/><Relationship Id="rId138" Type="http://schemas.openxmlformats.org/officeDocument/2006/relationships/slide" Target="slides/slide29.xml"/><Relationship Id="rId139" Type="http://schemas.openxmlformats.org/officeDocument/2006/relationships/slide" Target="slides/slide30.xml"/><Relationship Id="rId140" Type="http://schemas.openxmlformats.org/officeDocument/2006/relationships/slide" Target="slides/slide31.xml"/><Relationship Id="rId141" Type="http://schemas.openxmlformats.org/officeDocument/2006/relationships/slide" Target="slides/slide32.xml"/><Relationship Id="rId142" Type="http://schemas.openxmlformats.org/officeDocument/2006/relationships/slide" Target="slides/slide33.xml"/><Relationship Id="rId143" Type="http://schemas.openxmlformats.org/officeDocument/2006/relationships/slide" Target="slides/slide34.xml"/><Relationship Id="rId144" Type="http://schemas.openxmlformats.org/officeDocument/2006/relationships/slide" Target="slides/slide35.xml"/><Relationship Id="rId145" Type="http://schemas.openxmlformats.org/officeDocument/2006/relationships/slide" Target="slides/slide36.xml"/><Relationship Id="rId146" Type="http://schemas.openxmlformats.org/officeDocument/2006/relationships/slide" Target="slides/slide37.xml"/><Relationship Id="rId147" Type="http://schemas.openxmlformats.org/officeDocument/2006/relationships/slide" Target="slides/slide38.xml"/><Relationship Id="rId148" Type="http://schemas.openxmlformats.org/officeDocument/2006/relationships/slide" Target="slides/slide39.xml"/><Relationship Id="rId149" Type="http://schemas.openxmlformats.org/officeDocument/2006/relationships/slide" Target="slides/slide40.xml"/><Relationship Id="rId150" Type="http://schemas.openxmlformats.org/officeDocument/2006/relationships/slide" Target="slides/slide41.xml"/><Relationship Id="rId151" Type="http://schemas.openxmlformats.org/officeDocument/2006/relationships/slide" Target="slides/slide42.xml"/><Relationship Id="rId152" Type="http://schemas.openxmlformats.org/officeDocument/2006/relationships/slide" Target="slides/slide43.xml"/><Relationship Id="rId153" Type="http://schemas.openxmlformats.org/officeDocument/2006/relationships/slide" Target="slides/slide44.xml"/><Relationship Id="rId154" Type="http://schemas.openxmlformats.org/officeDocument/2006/relationships/slide" Target="slides/slide45.xml"/><Relationship Id="rId155" Type="http://schemas.openxmlformats.org/officeDocument/2006/relationships/slide" Target="slides/slide46.xml"/><Relationship Id="rId156" Type="http://schemas.openxmlformats.org/officeDocument/2006/relationships/slide" Target="slides/slide47.xml"/><Relationship Id="rId157" Type="http://schemas.openxmlformats.org/officeDocument/2006/relationships/slide" Target="slides/slide48.xml"/><Relationship Id="rId158" Type="http://schemas.openxmlformats.org/officeDocument/2006/relationships/slide" Target="slides/slide49.xml"/><Relationship Id="rId159" Type="http://schemas.openxmlformats.org/officeDocument/2006/relationships/slide" Target="slides/slide50.xml"/><Relationship Id="rId160" Type="http://schemas.openxmlformats.org/officeDocument/2006/relationships/slide" Target="slides/slide51.xml"/><Relationship Id="rId161" Type="http://schemas.openxmlformats.org/officeDocument/2006/relationships/slide" Target="slides/slide52.xml"/><Relationship Id="rId162" Type="http://schemas.openxmlformats.org/officeDocument/2006/relationships/slide" Target="slides/slide53.xml"/><Relationship Id="rId163" Type="http://schemas.openxmlformats.org/officeDocument/2006/relationships/slide" Target="slides/slide54.xml"/><Relationship Id="rId164" Type="http://schemas.openxmlformats.org/officeDocument/2006/relationships/slide" Target="slides/slide55.xml"/><Relationship Id="rId165" Type="http://schemas.openxmlformats.org/officeDocument/2006/relationships/slide" Target="slides/slide56.xml"/><Relationship Id="rId166" Type="http://schemas.openxmlformats.org/officeDocument/2006/relationships/presProps" Target="presProps.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100.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101.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102.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103.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104.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105.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106.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107.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108.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6.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37.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38.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39.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0.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1.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2.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3.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5.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6.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7.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8.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49.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0.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1.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2.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3.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4.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6.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7.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8.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9.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60.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1.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2.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3.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4.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5.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7.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8.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9.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70.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71.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72.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5.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6.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8.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9.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80.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81.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82.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83.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84.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5.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6.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7.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9.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90.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91.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92.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93.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94.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95.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96.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7.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8.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87">
    <p:spTree>
      <p:nvGrpSpPr>
        <p:cNvPr id="1" name=""/>
        <p:cNvGrpSpPr/>
        <p:nvPr/>
      </p:nvGrpSpPr>
      <p:grpSpPr>
        <a:xfrm>
          <a:off x="0" y="0"/>
          <a:ext cx="0" cy="0"/>
          <a:chOff x="0" y="0"/>
          <a:chExt cx="0" cy="0"/>
        </a:xfrm>
      </p:grpSpPr>
      <p:sp>
        <p:nvSpPr>
          <p:cNvPr id="13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4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4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88">
    <p:spTree>
      <p:nvGrpSpPr>
        <p:cNvPr id="1" name=""/>
        <p:cNvGrpSpPr/>
        <p:nvPr/>
      </p:nvGrpSpPr>
      <p:grpSpPr>
        <a:xfrm>
          <a:off x="0" y="0"/>
          <a:ext cx="0" cy="0"/>
          <a:chOff x="0" y="0"/>
          <a:chExt cx="0" cy="0"/>
        </a:xfrm>
      </p:grpSpPr>
      <p:sp>
        <p:nvSpPr>
          <p:cNvPr id="13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5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5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89">
    <p:spTree>
      <p:nvGrpSpPr>
        <p:cNvPr id="1" name=""/>
        <p:cNvGrpSpPr/>
        <p:nvPr/>
      </p:nvGrpSpPr>
      <p:grpSpPr>
        <a:xfrm>
          <a:off x="0" y="0"/>
          <a:ext cx="0" cy="0"/>
          <a:chOff x="0" y="0"/>
          <a:chExt cx="0" cy="0"/>
        </a:xfrm>
      </p:grpSpPr>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90">
    <p:spTree>
      <p:nvGrpSpPr>
        <p:cNvPr id="1" name=""/>
        <p:cNvGrpSpPr/>
        <p:nvPr/>
      </p:nvGrpSpPr>
      <p:grpSpPr>
        <a:xfrm>
          <a:off x="0" y="0"/>
          <a:ext cx="0" cy="0"/>
          <a:chOff x="0" y="0"/>
          <a:chExt cx="0" cy="0"/>
        </a:xfrm>
      </p:grpSpPr>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91">
    <p:spTree>
      <p:nvGrpSpPr>
        <p:cNvPr id="1" name=""/>
        <p:cNvGrpSpPr/>
        <p:nvPr/>
      </p:nvGrpSpPr>
      <p:grpSpPr>
        <a:xfrm>
          <a:off x="0" y="0"/>
          <a:ext cx="0" cy="0"/>
          <a:chOff x="0" y="0"/>
          <a:chExt cx="0" cy="0"/>
        </a:xfrm>
      </p:grpSpPr>
      <p:sp>
        <p:nvSpPr>
          <p:cNvPr id="13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9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92">
    <p:spTree>
      <p:nvGrpSpPr>
        <p:cNvPr id="1" name=""/>
        <p:cNvGrpSpPr/>
        <p:nvPr/>
      </p:nvGrpSpPr>
      <p:grpSpPr>
        <a:xfrm>
          <a:off x="0" y="0"/>
          <a:ext cx="0" cy="0"/>
          <a:chOff x="0" y="0"/>
          <a:chExt cx="0" cy="0"/>
        </a:xfrm>
      </p:grpSpPr>
      <p:sp>
        <p:nvSpPr>
          <p:cNvPr id="14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0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93">
    <p:spTree>
      <p:nvGrpSpPr>
        <p:cNvPr id="1" name=""/>
        <p:cNvGrpSpPr/>
        <p:nvPr/>
      </p:nvGrpSpPr>
      <p:grpSpPr>
        <a:xfrm>
          <a:off x="0" y="0"/>
          <a:ext cx="0" cy="0"/>
          <a:chOff x="0" y="0"/>
          <a:chExt cx="0" cy="0"/>
        </a:xfrm>
      </p:grpSpPr>
      <p:sp>
        <p:nvSpPr>
          <p:cNvPr id="14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2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94">
    <p:spTree>
      <p:nvGrpSpPr>
        <p:cNvPr id="1" name=""/>
        <p:cNvGrpSpPr/>
        <p:nvPr/>
      </p:nvGrpSpPr>
      <p:grpSpPr>
        <a:xfrm>
          <a:off x="0" y="0"/>
          <a:ext cx="0" cy="0"/>
          <a:chOff x="0" y="0"/>
          <a:chExt cx="0" cy="0"/>
        </a:xfrm>
      </p:grpSpPr>
      <p:sp>
        <p:nvSpPr>
          <p:cNvPr id="14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Default 95">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Centered Text">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1">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2">
    <p:spTree>
      <p:nvGrpSpPr>
        <p:cNvPr id="1" name=""/>
        <p:cNvGrpSpPr/>
        <p:nvPr/>
      </p:nvGrpSpPr>
      <p:grpSpPr>
        <a:xfrm>
          <a:off x="0" y="0"/>
          <a:ext cx="0" cy="0"/>
          <a:chOff x="0" y="0"/>
          <a:chExt cx="0" cy="0"/>
        </a:xfrm>
      </p:grpSpPr>
      <p:sp>
        <p:nvSpPr>
          <p:cNvPr id="2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3">
    <p:spTree>
      <p:nvGrpSpPr>
        <p:cNvPr id="1" name=""/>
        <p:cNvGrpSpPr/>
        <p:nvPr/>
      </p:nvGrpSpPr>
      <p:grpSpPr>
        <a:xfrm>
          <a:off x="0" y="0"/>
          <a:ext cx="0" cy="0"/>
          <a:chOff x="0" y="0"/>
          <a:chExt cx="0" cy="0"/>
        </a:xfrm>
      </p:grpSpPr>
      <p:sp>
        <p:nvSpPr>
          <p:cNvPr id="2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2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4">
    <p:spTree>
      <p:nvGrpSpPr>
        <p:cNvPr id="1" name=""/>
        <p:cNvGrpSpPr/>
        <p:nvPr/>
      </p:nvGrpSpPr>
      <p:grpSpPr>
        <a:xfrm>
          <a:off x="0" y="0"/>
          <a:ext cx="0" cy="0"/>
          <a:chOff x="0" y="0"/>
          <a:chExt cx="0" cy="0"/>
        </a:xfrm>
      </p:grpSpPr>
      <p:sp>
        <p:nvSpPr>
          <p:cNvPr id="2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3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3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3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
    <p:spTree>
      <p:nvGrpSpPr>
        <p:cNvPr id="1" name=""/>
        <p:cNvGrpSpPr/>
        <p:nvPr/>
      </p:nvGrpSpPr>
      <p:grpSpPr>
        <a:xfrm>
          <a:off x="0" y="0"/>
          <a:ext cx="0" cy="0"/>
          <a:chOff x="0" y="0"/>
          <a:chExt cx="0" cy="0"/>
        </a:xfrm>
      </p:grpSpPr>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Title Content and 2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7">
    <p:spTree>
      <p:nvGrpSpPr>
        <p:cNvPr id="1" name=""/>
        <p:cNvGrpSpPr/>
        <p:nvPr/>
      </p:nvGrpSpPr>
      <p:grpSpPr>
        <a:xfrm>
          <a:off x="0" y="0"/>
          <a:ext cx="0" cy="0"/>
          <a:chOff x="0" y="0"/>
          <a:chExt cx="0" cy="0"/>
        </a:xfrm>
      </p:grpSpPr>
      <p:sp>
        <p:nvSpPr>
          <p:cNvPr id="27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8">
    <p:spTree>
      <p:nvGrpSpPr>
        <p:cNvPr id="1" name=""/>
        <p:cNvGrpSpPr/>
        <p:nvPr/>
      </p:nvGrpSpPr>
      <p:grpSpPr>
        <a:xfrm>
          <a:off x="0" y="0"/>
          <a:ext cx="0" cy="0"/>
          <a:chOff x="0" y="0"/>
          <a:chExt cx="0" cy="0"/>
        </a:xfrm>
      </p:grpSpPr>
      <p:sp>
        <p:nvSpPr>
          <p:cNvPr id="2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9">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10">
    <p:spTree>
      <p:nvGrpSpPr>
        <p:cNvPr id="1" name=""/>
        <p:cNvGrpSpPr/>
        <p:nvPr/>
      </p:nvGrpSpPr>
      <p:grpSpPr>
        <a:xfrm>
          <a:off x="0" y="0"/>
          <a:ext cx="0" cy="0"/>
          <a:chOff x="0" y="0"/>
          <a:chExt cx="0" cy="0"/>
        </a:xfrm>
      </p:grpSpPr>
      <p:sp>
        <p:nvSpPr>
          <p:cNvPr id="3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Default 11">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12">
    <p:spTree>
      <p:nvGrpSpPr>
        <p:cNvPr id="1" name=""/>
        <p:cNvGrpSpPr/>
        <p:nvPr/>
      </p:nvGrpSpPr>
      <p:grpSpPr>
        <a:xfrm>
          <a:off x="0" y="0"/>
          <a:ext cx="0" cy="0"/>
          <a:chOff x="0" y="0"/>
          <a:chExt cx="0" cy="0"/>
        </a:xfrm>
      </p:grpSpPr>
      <p:sp>
        <p:nvSpPr>
          <p:cNvPr id="3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13">
    <p:spTree>
      <p:nvGrpSpPr>
        <p:cNvPr id="1" name=""/>
        <p:cNvGrpSpPr/>
        <p:nvPr/>
      </p:nvGrpSpPr>
      <p:grpSpPr>
        <a:xfrm>
          <a:off x="0" y="0"/>
          <a:ext cx="0" cy="0"/>
          <a:chOff x="0" y="0"/>
          <a:chExt cx="0" cy="0"/>
        </a:xfrm>
      </p:grpSpPr>
      <p:sp>
        <p:nvSpPr>
          <p:cNvPr id="3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4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14">
    <p:spTree>
      <p:nvGrpSpPr>
        <p:cNvPr id="1" name=""/>
        <p:cNvGrpSpPr/>
        <p:nvPr/>
      </p:nvGrpSpPr>
      <p:grpSpPr>
        <a:xfrm>
          <a:off x="0" y="0"/>
          <a:ext cx="0" cy="0"/>
          <a:chOff x="0" y="0"/>
          <a:chExt cx="0" cy="0"/>
        </a:xfrm>
      </p:grpSpPr>
      <p:sp>
        <p:nvSpPr>
          <p:cNvPr id="3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15">
    <p:spTree>
      <p:nvGrpSpPr>
        <p:cNvPr id="1" name=""/>
        <p:cNvGrpSpPr/>
        <p:nvPr/>
      </p:nvGrpSpPr>
      <p:grpSpPr>
        <a:xfrm>
          <a:off x="0" y="0"/>
          <a:ext cx="0" cy="0"/>
          <a:chOff x="0" y="0"/>
          <a:chExt cx="0" cy="0"/>
        </a:xfrm>
      </p:grpSpPr>
      <p:sp>
        <p:nvSpPr>
          <p:cNvPr id="37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8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16">
    <p:spTree>
      <p:nvGrpSpPr>
        <p:cNvPr id="1" name=""/>
        <p:cNvGrpSpPr/>
        <p:nvPr/>
      </p:nvGrpSpPr>
      <p:grpSpPr>
        <a:xfrm>
          <a:off x="0" y="0"/>
          <a:ext cx="0" cy="0"/>
          <a:chOff x="0" y="0"/>
          <a:chExt cx="0" cy="0"/>
        </a:xfrm>
      </p:grpSpPr>
      <p:sp>
        <p:nvSpPr>
          <p:cNvPr id="3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7">
    <p:spTree>
      <p:nvGrpSpPr>
        <p:cNvPr id="1" name=""/>
        <p:cNvGrpSpPr/>
        <p:nvPr/>
      </p:nvGrpSpPr>
      <p:grpSpPr>
        <a:xfrm>
          <a:off x="0" y="0"/>
          <a:ext cx="0" cy="0"/>
          <a:chOff x="0" y="0"/>
          <a:chExt cx="0" cy="0"/>
        </a:xfrm>
      </p:grpSpPr>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8">
    <p:spTree>
      <p:nvGrpSpPr>
        <p:cNvPr id="1" name=""/>
        <p:cNvGrpSpPr/>
        <p:nvPr/>
      </p:nvGrpSpPr>
      <p:grpSpPr>
        <a:xfrm>
          <a:off x="0" y="0"/>
          <a:ext cx="0" cy="0"/>
          <a:chOff x="0" y="0"/>
          <a:chExt cx="0" cy="0"/>
        </a:xfrm>
      </p:grpSpPr>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9">
    <p:spTree>
      <p:nvGrpSpPr>
        <p:cNvPr id="1" name=""/>
        <p:cNvGrpSpPr/>
        <p:nvPr/>
      </p:nvGrpSpPr>
      <p:grpSpPr>
        <a:xfrm>
          <a:off x="0" y="0"/>
          <a:ext cx="0" cy="0"/>
          <a:chOff x="0" y="0"/>
          <a:chExt cx="0" cy="0"/>
        </a:xfrm>
      </p:grpSpPr>
      <p:sp>
        <p:nvSpPr>
          <p:cNvPr id="4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3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20">
    <p:spTree>
      <p:nvGrpSpPr>
        <p:cNvPr id="1" name=""/>
        <p:cNvGrpSpPr/>
        <p:nvPr/>
      </p:nvGrpSpPr>
      <p:grpSpPr>
        <a:xfrm>
          <a:off x="0" y="0"/>
          <a:ext cx="0" cy="0"/>
          <a:chOff x="0" y="0"/>
          <a:chExt cx="0" cy="0"/>
        </a:xfrm>
      </p:grpSpPr>
      <p:sp>
        <p:nvSpPr>
          <p:cNvPr id="4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4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21">
    <p:spTree>
      <p:nvGrpSpPr>
        <p:cNvPr id="1" name=""/>
        <p:cNvGrpSpPr/>
        <p:nvPr/>
      </p:nvGrpSpPr>
      <p:grpSpPr>
        <a:xfrm>
          <a:off x="0" y="0"/>
          <a:ext cx="0" cy="0"/>
          <a:chOff x="0" y="0"/>
          <a:chExt cx="0" cy="0"/>
        </a:xfrm>
      </p:grpSpPr>
      <p:sp>
        <p:nvSpPr>
          <p:cNvPr id="4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6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22">
    <p:spTree>
      <p:nvGrpSpPr>
        <p:cNvPr id="1" name=""/>
        <p:cNvGrpSpPr/>
        <p:nvPr/>
      </p:nvGrpSpPr>
      <p:grpSpPr>
        <a:xfrm>
          <a:off x="0" y="0"/>
          <a:ext cx="0" cy="0"/>
          <a:chOff x="0" y="0"/>
          <a:chExt cx="0" cy="0"/>
        </a:xfrm>
      </p:grpSpPr>
      <p:sp>
        <p:nvSpPr>
          <p:cNvPr id="4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Default 23">
    <p:spTree>
      <p:nvGrpSpPr>
        <p:cNvPr id="1" name=""/>
        <p:cNvGrpSpPr/>
        <p:nvPr/>
      </p:nvGrpSpPr>
      <p:grpSpPr>
        <a:xfrm>
          <a:off x="0" y="0"/>
          <a:ext cx="0" cy="0"/>
          <a:chOff x="0" y="0"/>
          <a:chExt cx="0" cy="0"/>
        </a:xfrm>
      </p:grpSpPr>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24">
    <p:spTree>
      <p:nvGrpSpPr>
        <p:cNvPr id="1" name=""/>
        <p:cNvGrpSpPr/>
        <p:nvPr/>
      </p:nvGrpSpPr>
      <p:grpSpPr>
        <a:xfrm>
          <a:off x="0" y="0"/>
          <a:ext cx="0" cy="0"/>
          <a:chOff x="0" y="0"/>
          <a:chExt cx="0" cy="0"/>
        </a:xfrm>
      </p:grpSpPr>
      <p:sp>
        <p:nvSpPr>
          <p:cNvPr id="4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9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9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9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25">
    <p:spTree>
      <p:nvGrpSpPr>
        <p:cNvPr id="1" name=""/>
        <p:cNvGrpSpPr/>
        <p:nvPr/>
      </p:nvGrpSpPr>
      <p:grpSpPr>
        <a:xfrm>
          <a:off x="0" y="0"/>
          <a:ext cx="0" cy="0"/>
          <a:chOff x="0" y="0"/>
          <a:chExt cx="0" cy="0"/>
        </a:xfrm>
      </p:grpSpPr>
      <p:sp>
        <p:nvSpPr>
          <p:cNvPr id="5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0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1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1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26">
    <p:spTree>
      <p:nvGrpSpPr>
        <p:cNvPr id="1" name=""/>
        <p:cNvGrpSpPr/>
        <p:nvPr/>
      </p:nvGrpSpPr>
      <p:grpSpPr>
        <a:xfrm>
          <a:off x="0" y="0"/>
          <a:ext cx="0" cy="0"/>
          <a:chOff x="0" y="0"/>
          <a:chExt cx="0" cy="0"/>
        </a:xfrm>
      </p:grpSpPr>
      <p:sp>
        <p:nvSpPr>
          <p:cNvPr id="5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2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2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2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27">
    <p:spTree>
      <p:nvGrpSpPr>
        <p:cNvPr id="1" name=""/>
        <p:cNvGrpSpPr/>
        <p:nvPr/>
      </p:nvGrpSpPr>
      <p:grpSpPr>
        <a:xfrm>
          <a:off x="0" y="0"/>
          <a:ext cx="0" cy="0"/>
          <a:chOff x="0" y="0"/>
          <a:chExt cx="0" cy="0"/>
        </a:xfrm>
      </p:grpSpPr>
      <p:sp>
        <p:nvSpPr>
          <p:cNvPr id="5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4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4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28">
    <p:spTree>
      <p:nvGrpSpPr>
        <p:cNvPr id="1" name=""/>
        <p:cNvGrpSpPr/>
        <p:nvPr/>
      </p:nvGrpSpPr>
      <p:grpSpPr>
        <a:xfrm>
          <a:off x="0" y="0"/>
          <a:ext cx="0" cy="0"/>
          <a:chOff x="0" y="0"/>
          <a:chExt cx="0" cy="0"/>
        </a:xfrm>
      </p:grpSpPr>
      <p:sp>
        <p:nvSpPr>
          <p:cNvPr id="5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5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5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29">
    <p:spTree>
      <p:nvGrpSpPr>
        <p:cNvPr id="1" name=""/>
        <p:cNvGrpSpPr/>
        <p:nvPr/>
      </p:nvGrpSpPr>
      <p:grpSpPr>
        <a:xfrm>
          <a:off x="0" y="0"/>
          <a:ext cx="0" cy="0"/>
          <a:chOff x="0" y="0"/>
          <a:chExt cx="0" cy="0"/>
        </a:xfrm>
      </p:grpSpPr>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30">
    <p:spTree>
      <p:nvGrpSpPr>
        <p:cNvPr id="1" name=""/>
        <p:cNvGrpSpPr/>
        <p:nvPr/>
      </p:nvGrpSpPr>
      <p:grpSpPr>
        <a:xfrm>
          <a:off x="0" y="0"/>
          <a:ext cx="0" cy="0"/>
          <a:chOff x="0" y="0"/>
          <a:chExt cx="0" cy="0"/>
        </a:xfrm>
      </p:grpSpPr>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31">
    <p:spTree>
      <p:nvGrpSpPr>
        <p:cNvPr id="1" name=""/>
        <p:cNvGrpSpPr/>
        <p:nvPr/>
      </p:nvGrpSpPr>
      <p:grpSpPr>
        <a:xfrm>
          <a:off x="0" y="0"/>
          <a:ext cx="0" cy="0"/>
          <a:chOff x="0" y="0"/>
          <a:chExt cx="0" cy="0"/>
        </a:xfrm>
      </p:grpSpPr>
      <p:sp>
        <p:nvSpPr>
          <p:cNvPr id="5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9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32">
    <p:spTree>
      <p:nvGrpSpPr>
        <p:cNvPr id="1" name=""/>
        <p:cNvGrpSpPr/>
        <p:nvPr/>
      </p:nvGrpSpPr>
      <p:grpSpPr>
        <a:xfrm>
          <a:off x="0" y="0"/>
          <a:ext cx="0" cy="0"/>
          <a:chOff x="0" y="0"/>
          <a:chExt cx="0" cy="0"/>
        </a:xfrm>
      </p:grpSpPr>
      <p:sp>
        <p:nvSpPr>
          <p:cNvPr id="6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0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33">
    <p:spTree>
      <p:nvGrpSpPr>
        <p:cNvPr id="1" name=""/>
        <p:cNvGrpSpPr/>
        <p:nvPr/>
      </p:nvGrpSpPr>
      <p:grpSpPr>
        <a:xfrm>
          <a:off x="0" y="0"/>
          <a:ext cx="0" cy="0"/>
          <a:chOff x="0" y="0"/>
          <a:chExt cx="0" cy="0"/>
        </a:xfrm>
      </p:grpSpPr>
      <p:sp>
        <p:nvSpPr>
          <p:cNvPr id="6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2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34">
    <p:spTree>
      <p:nvGrpSpPr>
        <p:cNvPr id="1" name=""/>
        <p:cNvGrpSpPr/>
        <p:nvPr/>
      </p:nvGrpSpPr>
      <p:grpSpPr>
        <a:xfrm>
          <a:off x="0" y="0"/>
          <a:ext cx="0" cy="0"/>
          <a:chOff x="0" y="0"/>
          <a:chExt cx="0" cy="0"/>
        </a:xfrm>
      </p:grpSpPr>
      <p:sp>
        <p:nvSpPr>
          <p:cNvPr id="6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Default 35">
    <p:spTree>
      <p:nvGrpSpPr>
        <p:cNvPr id="1" name=""/>
        <p:cNvGrpSpPr/>
        <p:nvPr/>
      </p:nvGrpSpPr>
      <p:grpSpPr>
        <a:xfrm>
          <a:off x="0" y="0"/>
          <a:ext cx="0" cy="0"/>
          <a:chOff x="0" y="0"/>
          <a:chExt cx="0" cy="0"/>
        </a:xfrm>
      </p:grpSpPr>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36">
    <p:spTree>
      <p:nvGrpSpPr>
        <p:cNvPr id="1" name=""/>
        <p:cNvGrpSpPr/>
        <p:nvPr/>
      </p:nvGrpSpPr>
      <p:grpSpPr>
        <a:xfrm>
          <a:off x="0" y="0"/>
          <a:ext cx="0" cy="0"/>
          <a:chOff x="0" y="0"/>
          <a:chExt cx="0" cy="0"/>
        </a:xfrm>
      </p:grpSpPr>
      <p:sp>
        <p:nvSpPr>
          <p:cNvPr id="6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5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5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37">
    <p:spTree>
      <p:nvGrpSpPr>
        <p:cNvPr id="1" name=""/>
        <p:cNvGrpSpPr/>
        <p:nvPr/>
      </p:nvGrpSpPr>
      <p:grpSpPr>
        <a:xfrm>
          <a:off x="0" y="0"/>
          <a:ext cx="0" cy="0"/>
          <a:chOff x="0" y="0"/>
          <a:chExt cx="0" cy="0"/>
        </a:xfrm>
      </p:grpSpPr>
      <p:sp>
        <p:nvSpPr>
          <p:cNvPr id="66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38">
    <p:spTree>
      <p:nvGrpSpPr>
        <p:cNvPr id="1" name=""/>
        <p:cNvGrpSpPr/>
        <p:nvPr/>
      </p:nvGrpSpPr>
      <p:grpSpPr>
        <a:xfrm>
          <a:off x="0" y="0"/>
          <a:ext cx="0" cy="0"/>
          <a:chOff x="0" y="0"/>
          <a:chExt cx="0" cy="0"/>
        </a:xfrm>
      </p:grpSpPr>
      <p:sp>
        <p:nvSpPr>
          <p:cNvPr id="6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8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8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8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39">
    <p:spTree>
      <p:nvGrpSpPr>
        <p:cNvPr id="1" name=""/>
        <p:cNvGrpSpPr/>
        <p:nvPr/>
      </p:nvGrpSpPr>
      <p:grpSpPr>
        <a:xfrm>
          <a:off x="0" y="0"/>
          <a:ext cx="0" cy="0"/>
          <a:chOff x="0" y="0"/>
          <a:chExt cx="0" cy="0"/>
        </a:xfrm>
      </p:grpSpPr>
      <p:sp>
        <p:nvSpPr>
          <p:cNvPr id="6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0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0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40">
    <p:spTree>
      <p:nvGrpSpPr>
        <p:cNvPr id="1" name=""/>
        <p:cNvGrpSpPr/>
        <p:nvPr/>
      </p:nvGrpSpPr>
      <p:grpSpPr>
        <a:xfrm>
          <a:off x="0" y="0"/>
          <a:ext cx="0" cy="0"/>
          <a:chOff x="0" y="0"/>
          <a:chExt cx="0" cy="0"/>
        </a:xfrm>
      </p:grpSpPr>
      <p:sp>
        <p:nvSpPr>
          <p:cNvPr id="7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1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1">
    <p:spTree>
      <p:nvGrpSpPr>
        <p:cNvPr id="1" name=""/>
        <p:cNvGrpSpPr/>
        <p:nvPr/>
      </p:nvGrpSpPr>
      <p:grpSpPr>
        <a:xfrm>
          <a:off x="0" y="0"/>
          <a:ext cx="0" cy="0"/>
          <a:chOff x="0" y="0"/>
          <a:chExt cx="0" cy="0"/>
        </a:xfrm>
      </p:grpSpPr>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2">
    <p:spTree>
      <p:nvGrpSpPr>
        <p:cNvPr id="1" name=""/>
        <p:cNvGrpSpPr/>
        <p:nvPr/>
      </p:nvGrpSpPr>
      <p:grpSpPr>
        <a:xfrm>
          <a:off x="0" y="0"/>
          <a:ext cx="0" cy="0"/>
          <a:chOff x="0" y="0"/>
          <a:chExt cx="0" cy="0"/>
        </a:xfrm>
      </p:grpSpPr>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43">
    <p:spTree>
      <p:nvGrpSpPr>
        <p:cNvPr id="1" name=""/>
        <p:cNvGrpSpPr/>
        <p:nvPr/>
      </p:nvGrpSpPr>
      <p:grpSpPr>
        <a:xfrm>
          <a:off x="0" y="0"/>
          <a:ext cx="0" cy="0"/>
          <a:chOff x="0" y="0"/>
          <a:chExt cx="0" cy="0"/>
        </a:xfrm>
      </p:grpSpPr>
      <p:sp>
        <p:nvSpPr>
          <p:cNvPr id="7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5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44">
    <p:spTree>
      <p:nvGrpSpPr>
        <p:cNvPr id="1" name=""/>
        <p:cNvGrpSpPr/>
        <p:nvPr/>
      </p:nvGrpSpPr>
      <p:grpSpPr>
        <a:xfrm>
          <a:off x="0" y="0"/>
          <a:ext cx="0" cy="0"/>
          <a:chOff x="0" y="0"/>
          <a:chExt cx="0" cy="0"/>
        </a:xfrm>
      </p:grpSpPr>
      <p:sp>
        <p:nvSpPr>
          <p:cNvPr id="7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6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45">
    <p:spTree>
      <p:nvGrpSpPr>
        <p:cNvPr id="1" name=""/>
        <p:cNvGrpSpPr/>
        <p:nvPr/>
      </p:nvGrpSpPr>
      <p:grpSpPr>
        <a:xfrm>
          <a:off x="0" y="0"/>
          <a:ext cx="0" cy="0"/>
          <a:chOff x="0" y="0"/>
          <a:chExt cx="0" cy="0"/>
        </a:xfrm>
      </p:grpSpPr>
      <p:sp>
        <p:nvSpPr>
          <p:cNvPr id="77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8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46">
    <p:spTree>
      <p:nvGrpSpPr>
        <p:cNvPr id="1" name=""/>
        <p:cNvGrpSpPr/>
        <p:nvPr/>
      </p:nvGrpSpPr>
      <p:grpSpPr>
        <a:xfrm>
          <a:off x="0" y="0"/>
          <a:ext cx="0" cy="0"/>
          <a:chOff x="0" y="0"/>
          <a:chExt cx="0" cy="0"/>
        </a:xfrm>
      </p:grpSpPr>
      <p:sp>
        <p:nvSpPr>
          <p:cNvPr id="7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Default 47">
    <p:spTree>
      <p:nvGrpSpPr>
        <p:cNvPr id="1" name=""/>
        <p:cNvGrpSpPr/>
        <p:nvPr/>
      </p:nvGrpSpPr>
      <p:grpSpPr>
        <a:xfrm>
          <a:off x="0" y="0"/>
          <a:ext cx="0" cy="0"/>
          <a:chOff x="0" y="0"/>
          <a:chExt cx="0" cy="0"/>
        </a:xfrm>
      </p:grpSpPr>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48">
    <p:spTree>
      <p:nvGrpSpPr>
        <p:cNvPr id="1" name=""/>
        <p:cNvGrpSpPr/>
        <p:nvPr/>
      </p:nvGrpSpPr>
      <p:grpSpPr>
        <a:xfrm>
          <a:off x="0" y="0"/>
          <a:ext cx="0" cy="0"/>
          <a:chOff x="0" y="0"/>
          <a:chExt cx="0" cy="0"/>
        </a:xfrm>
      </p:grpSpPr>
      <p:sp>
        <p:nvSpPr>
          <p:cNvPr id="8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1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1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49">
    <p:spTree>
      <p:nvGrpSpPr>
        <p:cNvPr id="1" name=""/>
        <p:cNvGrpSpPr/>
        <p:nvPr/>
      </p:nvGrpSpPr>
      <p:grpSpPr>
        <a:xfrm>
          <a:off x="0" y="0"/>
          <a:ext cx="0" cy="0"/>
          <a:chOff x="0" y="0"/>
          <a:chExt cx="0" cy="0"/>
        </a:xfrm>
      </p:grpSpPr>
      <p:sp>
        <p:nvSpPr>
          <p:cNvPr id="8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2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50">
    <p:spTree>
      <p:nvGrpSpPr>
        <p:cNvPr id="1" name=""/>
        <p:cNvGrpSpPr/>
        <p:nvPr/>
      </p:nvGrpSpPr>
      <p:grpSpPr>
        <a:xfrm>
          <a:off x="0" y="0"/>
          <a:ext cx="0" cy="0"/>
          <a:chOff x="0" y="0"/>
          <a:chExt cx="0" cy="0"/>
        </a:xfrm>
      </p:grpSpPr>
      <p:sp>
        <p:nvSpPr>
          <p:cNvPr id="8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4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51">
    <p:spTree>
      <p:nvGrpSpPr>
        <p:cNvPr id="1" name=""/>
        <p:cNvGrpSpPr/>
        <p:nvPr/>
      </p:nvGrpSpPr>
      <p:grpSpPr>
        <a:xfrm>
          <a:off x="0" y="0"/>
          <a:ext cx="0" cy="0"/>
          <a:chOff x="0" y="0"/>
          <a:chExt cx="0" cy="0"/>
        </a:xfrm>
      </p:grpSpPr>
      <p:sp>
        <p:nvSpPr>
          <p:cNvPr id="8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6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6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52">
    <p:spTree>
      <p:nvGrpSpPr>
        <p:cNvPr id="1" name=""/>
        <p:cNvGrpSpPr/>
        <p:nvPr/>
      </p:nvGrpSpPr>
      <p:grpSpPr>
        <a:xfrm>
          <a:off x="0" y="0"/>
          <a:ext cx="0" cy="0"/>
          <a:chOff x="0" y="0"/>
          <a:chExt cx="0" cy="0"/>
        </a:xfrm>
      </p:grpSpPr>
      <p:sp>
        <p:nvSpPr>
          <p:cNvPr id="8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7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7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7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7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3">
    <p:spTree>
      <p:nvGrpSpPr>
        <p:cNvPr id="1" name=""/>
        <p:cNvGrpSpPr/>
        <p:nvPr/>
      </p:nvGrpSpPr>
      <p:grpSpPr>
        <a:xfrm>
          <a:off x="0" y="0"/>
          <a:ext cx="0" cy="0"/>
          <a:chOff x="0" y="0"/>
          <a:chExt cx="0" cy="0"/>
        </a:xfrm>
      </p:grpSpPr>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4">
    <p:spTree>
      <p:nvGrpSpPr>
        <p:cNvPr id="1" name=""/>
        <p:cNvGrpSpPr/>
        <p:nvPr/>
      </p:nvGrpSpPr>
      <p:grpSpPr>
        <a:xfrm>
          <a:off x="0" y="0"/>
          <a:ext cx="0" cy="0"/>
          <a:chOff x="0" y="0"/>
          <a:chExt cx="0" cy="0"/>
        </a:xfrm>
      </p:grpSpPr>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55">
    <p:spTree>
      <p:nvGrpSpPr>
        <p:cNvPr id="1" name=""/>
        <p:cNvGrpSpPr/>
        <p:nvPr/>
      </p:nvGrpSpPr>
      <p:grpSpPr>
        <a:xfrm>
          <a:off x="0" y="0"/>
          <a:ext cx="0" cy="0"/>
          <a:chOff x="0" y="0"/>
          <a:chExt cx="0" cy="0"/>
        </a:xfrm>
      </p:grpSpPr>
      <p:sp>
        <p:nvSpPr>
          <p:cNvPr id="9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1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56">
    <p:spTree>
      <p:nvGrpSpPr>
        <p:cNvPr id="1" name=""/>
        <p:cNvGrpSpPr/>
        <p:nvPr/>
      </p:nvGrpSpPr>
      <p:grpSpPr>
        <a:xfrm>
          <a:off x="0" y="0"/>
          <a:ext cx="0" cy="0"/>
          <a:chOff x="0" y="0"/>
          <a:chExt cx="0" cy="0"/>
        </a:xfrm>
      </p:grpSpPr>
      <p:sp>
        <p:nvSpPr>
          <p:cNvPr id="9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2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57">
    <p:spTree>
      <p:nvGrpSpPr>
        <p:cNvPr id="1" name=""/>
        <p:cNvGrpSpPr/>
        <p:nvPr/>
      </p:nvGrpSpPr>
      <p:grpSpPr>
        <a:xfrm>
          <a:off x="0" y="0"/>
          <a:ext cx="0" cy="0"/>
          <a:chOff x="0" y="0"/>
          <a:chExt cx="0" cy="0"/>
        </a:xfrm>
      </p:grpSpPr>
      <p:sp>
        <p:nvSpPr>
          <p:cNvPr id="9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4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4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58">
    <p:spTree>
      <p:nvGrpSpPr>
        <p:cNvPr id="1" name=""/>
        <p:cNvGrpSpPr/>
        <p:nvPr/>
      </p:nvGrpSpPr>
      <p:grpSpPr>
        <a:xfrm>
          <a:off x="0" y="0"/>
          <a:ext cx="0" cy="0"/>
          <a:chOff x="0" y="0"/>
          <a:chExt cx="0" cy="0"/>
        </a:xfrm>
      </p:grpSpPr>
      <p:sp>
        <p:nvSpPr>
          <p:cNvPr id="9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Default 59">
    <p:spTree>
      <p:nvGrpSpPr>
        <p:cNvPr id="1" name=""/>
        <p:cNvGrpSpPr/>
        <p:nvPr/>
      </p:nvGrpSpPr>
      <p:grpSpPr>
        <a:xfrm>
          <a:off x="0" y="0"/>
          <a:ext cx="0" cy="0"/>
          <a:chOff x="0" y="0"/>
          <a:chExt cx="0" cy="0"/>
        </a:xfrm>
      </p:grpSpPr>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60">
    <p:spTree>
      <p:nvGrpSpPr>
        <p:cNvPr id="1" name=""/>
        <p:cNvGrpSpPr/>
        <p:nvPr/>
      </p:nvGrpSpPr>
      <p:grpSpPr>
        <a:xfrm>
          <a:off x="0" y="0"/>
          <a:ext cx="0" cy="0"/>
          <a:chOff x="0" y="0"/>
          <a:chExt cx="0" cy="0"/>
        </a:xfrm>
      </p:grpSpPr>
      <p:sp>
        <p:nvSpPr>
          <p:cNvPr id="9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7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61">
    <p:spTree>
      <p:nvGrpSpPr>
        <p:cNvPr id="1" name=""/>
        <p:cNvGrpSpPr/>
        <p:nvPr/>
      </p:nvGrpSpPr>
      <p:grpSpPr>
        <a:xfrm>
          <a:off x="0" y="0"/>
          <a:ext cx="0" cy="0"/>
          <a:chOff x="0" y="0"/>
          <a:chExt cx="0" cy="0"/>
        </a:xfrm>
      </p:grpSpPr>
      <p:sp>
        <p:nvSpPr>
          <p:cNvPr id="9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8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9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9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62">
    <p:spTree>
      <p:nvGrpSpPr>
        <p:cNvPr id="1" name=""/>
        <p:cNvGrpSpPr/>
        <p:nvPr/>
      </p:nvGrpSpPr>
      <p:grpSpPr>
        <a:xfrm>
          <a:off x="0" y="0"/>
          <a:ext cx="0" cy="0"/>
          <a:chOff x="0" y="0"/>
          <a:chExt cx="0" cy="0"/>
        </a:xfrm>
      </p:grpSpPr>
      <p:sp>
        <p:nvSpPr>
          <p:cNvPr id="10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0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0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0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63">
    <p:spTree>
      <p:nvGrpSpPr>
        <p:cNvPr id="1" name=""/>
        <p:cNvGrpSpPr/>
        <p:nvPr/>
      </p:nvGrpSpPr>
      <p:grpSpPr>
        <a:xfrm>
          <a:off x="0" y="0"/>
          <a:ext cx="0" cy="0"/>
          <a:chOff x="0" y="0"/>
          <a:chExt cx="0" cy="0"/>
        </a:xfrm>
      </p:grpSpPr>
      <p:sp>
        <p:nvSpPr>
          <p:cNvPr id="10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2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2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64">
    <p:spTree>
      <p:nvGrpSpPr>
        <p:cNvPr id="1" name=""/>
        <p:cNvGrpSpPr/>
        <p:nvPr/>
      </p:nvGrpSpPr>
      <p:grpSpPr>
        <a:xfrm>
          <a:off x="0" y="0"/>
          <a:ext cx="0" cy="0"/>
          <a:chOff x="0" y="0"/>
          <a:chExt cx="0" cy="0"/>
        </a:xfrm>
      </p:grpSpPr>
      <p:sp>
        <p:nvSpPr>
          <p:cNvPr id="10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3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3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3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3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5">
    <p:spTree>
      <p:nvGrpSpPr>
        <p:cNvPr id="1" name=""/>
        <p:cNvGrpSpPr/>
        <p:nvPr/>
      </p:nvGrpSpPr>
      <p:grpSpPr>
        <a:xfrm>
          <a:off x="0" y="0"/>
          <a:ext cx="0" cy="0"/>
          <a:chOff x="0" y="0"/>
          <a:chExt cx="0" cy="0"/>
        </a:xfrm>
      </p:grpSpPr>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6">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67">
    <p:spTree>
      <p:nvGrpSpPr>
        <p:cNvPr id="1" name=""/>
        <p:cNvGrpSpPr/>
        <p:nvPr/>
      </p:nvGrpSpPr>
      <p:grpSpPr>
        <a:xfrm>
          <a:off x="0" y="0"/>
          <a:ext cx="0" cy="0"/>
          <a:chOff x="0" y="0"/>
          <a:chExt cx="0" cy="0"/>
        </a:xfrm>
      </p:grpSpPr>
      <p:sp>
        <p:nvSpPr>
          <p:cNvPr id="107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7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68">
    <p:spTree>
      <p:nvGrpSpPr>
        <p:cNvPr id="1" name=""/>
        <p:cNvGrpSpPr/>
        <p:nvPr/>
      </p:nvGrpSpPr>
      <p:grpSpPr>
        <a:xfrm>
          <a:off x="0" y="0"/>
          <a:ext cx="0" cy="0"/>
          <a:chOff x="0" y="0"/>
          <a:chExt cx="0" cy="0"/>
        </a:xfrm>
      </p:grpSpPr>
      <p:sp>
        <p:nvSpPr>
          <p:cNvPr id="10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8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69">
    <p:spTree>
      <p:nvGrpSpPr>
        <p:cNvPr id="1" name=""/>
        <p:cNvGrpSpPr/>
        <p:nvPr/>
      </p:nvGrpSpPr>
      <p:grpSpPr>
        <a:xfrm>
          <a:off x="0" y="0"/>
          <a:ext cx="0" cy="0"/>
          <a:chOff x="0" y="0"/>
          <a:chExt cx="0" cy="0"/>
        </a:xfrm>
      </p:grpSpPr>
      <p:sp>
        <p:nvSpPr>
          <p:cNvPr id="10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0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70">
    <p:spTree>
      <p:nvGrpSpPr>
        <p:cNvPr id="1" name=""/>
        <p:cNvGrpSpPr/>
        <p:nvPr/>
      </p:nvGrpSpPr>
      <p:grpSpPr>
        <a:xfrm>
          <a:off x="0" y="0"/>
          <a:ext cx="0" cy="0"/>
          <a:chOff x="0" y="0"/>
          <a:chExt cx="0" cy="0"/>
        </a:xfrm>
      </p:grpSpPr>
      <p:sp>
        <p:nvSpPr>
          <p:cNvPr id="1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Default 71">
    <p:spTree>
      <p:nvGrpSpPr>
        <p:cNvPr id="1" name=""/>
        <p:cNvGrpSpPr/>
        <p:nvPr/>
      </p:nvGrpSpPr>
      <p:grpSpPr>
        <a:xfrm>
          <a:off x="0" y="0"/>
          <a:ext cx="0" cy="0"/>
          <a:chOff x="0" y="0"/>
          <a:chExt cx="0" cy="0"/>
        </a:xfrm>
      </p:grpSpPr>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72">
    <p:spTree>
      <p:nvGrpSpPr>
        <p:cNvPr id="1" name=""/>
        <p:cNvGrpSpPr/>
        <p:nvPr/>
      </p:nvGrpSpPr>
      <p:grpSpPr>
        <a:xfrm>
          <a:off x="0" y="0"/>
          <a:ext cx="0" cy="0"/>
          <a:chOff x="0" y="0"/>
          <a:chExt cx="0" cy="0"/>
        </a:xfrm>
      </p:grpSpPr>
      <p:sp>
        <p:nvSpPr>
          <p:cNvPr id="11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3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3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3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73">
    <p:spTree>
      <p:nvGrpSpPr>
        <p:cNvPr id="1" name=""/>
        <p:cNvGrpSpPr/>
        <p:nvPr/>
      </p:nvGrpSpPr>
      <p:grpSpPr>
        <a:xfrm>
          <a:off x="0" y="0"/>
          <a:ext cx="0" cy="0"/>
          <a:chOff x="0" y="0"/>
          <a:chExt cx="0" cy="0"/>
        </a:xfrm>
      </p:grpSpPr>
      <p:sp>
        <p:nvSpPr>
          <p:cNvPr id="1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4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5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5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74">
    <p:spTree>
      <p:nvGrpSpPr>
        <p:cNvPr id="1" name=""/>
        <p:cNvGrpSpPr/>
        <p:nvPr/>
      </p:nvGrpSpPr>
      <p:grpSpPr>
        <a:xfrm>
          <a:off x="0" y="0"/>
          <a:ext cx="0" cy="0"/>
          <a:chOff x="0" y="0"/>
          <a:chExt cx="0" cy="0"/>
        </a:xfrm>
      </p:grpSpPr>
      <p:sp>
        <p:nvSpPr>
          <p:cNvPr id="11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6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75">
    <p:spTree>
      <p:nvGrpSpPr>
        <p:cNvPr id="1" name=""/>
        <p:cNvGrpSpPr/>
        <p:nvPr/>
      </p:nvGrpSpPr>
      <p:grpSpPr>
        <a:xfrm>
          <a:off x="0" y="0"/>
          <a:ext cx="0" cy="0"/>
          <a:chOff x="0" y="0"/>
          <a:chExt cx="0" cy="0"/>
        </a:xfrm>
      </p:grpSpPr>
      <p:sp>
        <p:nvSpPr>
          <p:cNvPr id="117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8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8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76">
    <p:spTree>
      <p:nvGrpSpPr>
        <p:cNvPr id="1" name=""/>
        <p:cNvGrpSpPr/>
        <p:nvPr/>
      </p:nvGrpSpPr>
      <p:grpSpPr>
        <a:xfrm>
          <a:off x="0" y="0"/>
          <a:ext cx="0" cy="0"/>
          <a:chOff x="0" y="0"/>
          <a:chExt cx="0" cy="0"/>
        </a:xfrm>
      </p:grpSpPr>
      <p:sp>
        <p:nvSpPr>
          <p:cNvPr id="1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9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9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77">
    <p:spTree>
      <p:nvGrpSpPr>
        <p:cNvPr id="1" name=""/>
        <p:cNvGrpSpPr/>
        <p:nvPr/>
      </p:nvGrpSpPr>
      <p:grpSpPr>
        <a:xfrm>
          <a:off x="0" y="0"/>
          <a:ext cx="0" cy="0"/>
          <a:chOff x="0" y="0"/>
          <a:chExt cx="0" cy="0"/>
        </a:xfrm>
      </p:grpSpPr>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78">
    <p:spTree>
      <p:nvGrpSpPr>
        <p:cNvPr id="1" name=""/>
        <p:cNvGrpSpPr/>
        <p:nvPr/>
      </p:nvGrpSpPr>
      <p:grpSpPr>
        <a:xfrm>
          <a:off x="0" y="0"/>
          <a:ext cx="0" cy="0"/>
          <a:chOff x="0" y="0"/>
          <a:chExt cx="0" cy="0"/>
        </a:xfrm>
      </p:grpSpPr>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79">
    <p:spTree>
      <p:nvGrpSpPr>
        <p:cNvPr id="1" name=""/>
        <p:cNvGrpSpPr/>
        <p:nvPr/>
      </p:nvGrpSpPr>
      <p:grpSpPr>
        <a:xfrm>
          <a:off x="0" y="0"/>
          <a:ext cx="0" cy="0"/>
          <a:chOff x="0" y="0"/>
          <a:chExt cx="0" cy="0"/>
        </a:xfrm>
      </p:grpSpPr>
      <p:sp>
        <p:nvSpPr>
          <p:cNvPr id="12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3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80">
    <p:spTree>
      <p:nvGrpSpPr>
        <p:cNvPr id="1" name=""/>
        <p:cNvGrpSpPr/>
        <p:nvPr/>
      </p:nvGrpSpPr>
      <p:grpSpPr>
        <a:xfrm>
          <a:off x="0" y="0"/>
          <a:ext cx="0" cy="0"/>
          <a:chOff x="0" y="0"/>
          <a:chExt cx="0" cy="0"/>
        </a:xfrm>
      </p:grpSpPr>
      <p:sp>
        <p:nvSpPr>
          <p:cNvPr id="12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4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81">
    <p:spTree>
      <p:nvGrpSpPr>
        <p:cNvPr id="1" name=""/>
        <p:cNvGrpSpPr/>
        <p:nvPr/>
      </p:nvGrpSpPr>
      <p:grpSpPr>
        <a:xfrm>
          <a:off x="0" y="0"/>
          <a:ext cx="0" cy="0"/>
          <a:chOff x="0" y="0"/>
          <a:chExt cx="0" cy="0"/>
        </a:xfrm>
      </p:grpSpPr>
      <p:sp>
        <p:nvSpPr>
          <p:cNvPr id="12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6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82">
    <p:spTree>
      <p:nvGrpSpPr>
        <p:cNvPr id="1" name=""/>
        <p:cNvGrpSpPr/>
        <p:nvPr/>
      </p:nvGrpSpPr>
      <p:grpSpPr>
        <a:xfrm>
          <a:off x="0" y="0"/>
          <a:ext cx="0" cy="0"/>
          <a:chOff x="0" y="0"/>
          <a:chExt cx="0" cy="0"/>
        </a:xfrm>
      </p:grpSpPr>
      <p:sp>
        <p:nvSpPr>
          <p:cNvPr id="12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Default 83">
    <p:spTree>
      <p:nvGrpSpPr>
        <p:cNvPr id="1" name=""/>
        <p:cNvGrpSpPr/>
        <p:nvPr/>
      </p:nvGrpSpPr>
      <p:grpSpPr>
        <a:xfrm>
          <a:off x="0" y="0"/>
          <a:ext cx="0" cy="0"/>
          <a:chOff x="0" y="0"/>
          <a:chExt cx="0" cy="0"/>
        </a:xfrm>
      </p:grpSpPr>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84">
    <p:spTree>
      <p:nvGrpSpPr>
        <p:cNvPr id="1" name=""/>
        <p:cNvGrpSpPr/>
        <p:nvPr/>
      </p:nvGrpSpPr>
      <p:grpSpPr>
        <a:xfrm>
          <a:off x="0" y="0"/>
          <a:ext cx="0" cy="0"/>
          <a:chOff x="0" y="0"/>
          <a:chExt cx="0" cy="0"/>
        </a:xfrm>
      </p:grpSpPr>
      <p:sp>
        <p:nvSpPr>
          <p:cNvPr id="12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9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9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9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85">
    <p:spTree>
      <p:nvGrpSpPr>
        <p:cNvPr id="1" name=""/>
        <p:cNvGrpSpPr/>
        <p:nvPr/>
      </p:nvGrpSpPr>
      <p:grpSpPr>
        <a:xfrm>
          <a:off x="0" y="0"/>
          <a:ext cx="0" cy="0"/>
          <a:chOff x="0" y="0"/>
          <a:chExt cx="0" cy="0"/>
        </a:xfrm>
      </p:grpSpPr>
      <p:sp>
        <p:nvSpPr>
          <p:cNvPr id="13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0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1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1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86">
    <p:spTree>
      <p:nvGrpSpPr>
        <p:cNvPr id="1" name=""/>
        <p:cNvGrpSpPr/>
        <p:nvPr/>
      </p:nvGrpSpPr>
      <p:grpSpPr>
        <a:xfrm>
          <a:off x="0" y="0"/>
          <a:ext cx="0" cy="0"/>
          <a:chOff x="0" y="0"/>
          <a:chExt cx="0" cy="0"/>
        </a:xfrm>
      </p:grpSpPr>
      <p:sp>
        <p:nvSpPr>
          <p:cNvPr id="13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2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2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2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xml"/>
</Relationships>
</file>

<file path=ppt/slideMasters/_rels/slideMaster100.xml.rels><?xml version="1.0" encoding="UTF-8"?>
<Relationships xmlns="http://schemas.openxmlformats.org/package/2006/relationships"><Relationship Id="rId1" Type="http://schemas.openxmlformats.org/officeDocument/2006/relationships/theme" Target="../theme/theme10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0.xml"/>
</Relationships>
</file>

<file path=ppt/slideMasters/_rels/slideMaster101.xml.rels><?xml version="1.0" encoding="UTF-8"?>
<Relationships xmlns="http://schemas.openxmlformats.org/package/2006/relationships"><Relationship Id="rId1" Type="http://schemas.openxmlformats.org/officeDocument/2006/relationships/theme" Target="../theme/theme10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1.xml"/>
</Relationships>
</file>

<file path=ppt/slideMasters/_rels/slideMaster102.xml.rels><?xml version="1.0" encoding="UTF-8"?>
<Relationships xmlns="http://schemas.openxmlformats.org/package/2006/relationships"><Relationship Id="rId1" Type="http://schemas.openxmlformats.org/officeDocument/2006/relationships/theme" Target="../theme/theme10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2.xml"/>
</Relationships>
</file>

<file path=ppt/slideMasters/_rels/slideMaster103.xml.rels><?xml version="1.0" encoding="UTF-8"?>
<Relationships xmlns="http://schemas.openxmlformats.org/package/2006/relationships"><Relationship Id="rId1" Type="http://schemas.openxmlformats.org/officeDocument/2006/relationships/theme" Target="../theme/theme10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3.xml"/>
</Relationships>
</file>

<file path=ppt/slideMasters/_rels/slideMaster104.xml.rels><?xml version="1.0" encoding="UTF-8"?>
<Relationships xmlns="http://schemas.openxmlformats.org/package/2006/relationships"><Relationship Id="rId1" Type="http://schemas.openxmlformats.org/officeDocument/2006/relationships/theme" Target="../theme/theme10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4.xml"/>
</Relationships>
</file>

<file path=ppt/slideMasters/_rels/slideMaster105.xml.rels><?xml version="1.0" encoding="UTF-8"?>
<Relationships xmlns="http://schemas.openxmlformats.org/package/2006/relationships"><Relationship Id="rId1" Type="http://schemas.openxmlformats.org/officeDocument/2006/relationships/theme" Target="../theme/theme10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5.xml"/>
</Relationships>
</file>

<file path=ppt/slideMasters/_rels/slideMaster106.xml.rels><?xml version="1.0" encoding="UTF-8"?>
<Relationships xmlns="http://schemas.openxmlformats.org/package/2006/relationships"><Relationship Id="rId1" Type="http://schemas.openxmlformats.org/officeDocument/2006/relationships/theme" Target="../theme/theme10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6.xml"/>
</Relationships>
</file>

<file path=ppt/slideMasters/_rels/slideMaster107.xml.rels><?xml version="1.0" encoding="UTF-8"?>
<Relationships xmlns="http://schemas.openxmlformats.org/package/2006/relationships"><Relationship Id="rId1" Type="http://schemas.openxmlformats.org/officeDocument/2006/relationships/theme" Target="../theme/theme10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7.xml"/>
</Relationships>
</file>

<file path=ppt/slideMasters/_rels/slideMaster108.xml.rels><?xml version="1.0" encoding="UTF-8"?>
<Relationships xmlns="http://schemas.openxmlformats.org/package/2006/relationships"><Relationship Id="rId1" Type="http://schemas.openxmlformats.org/officeDocument/2006/relationships/theme" Target="../theme/theme10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8.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6.xml"/>
</Relationships>
</file>

<file path=ppt/slideMasters/_rels/slideMaster27.xml.rels><?xml version="1.0" encoding="UTF-8"?>
<Relationships xmlns="http://schemas.openxmlformats.org/package/2006/relationships"><Relationship Id="rId1" Type="http://schemas.openxmlformats.org/officeDocument/2006/relationships/theme" Target="../theme/theme2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7.xml"/>
</Relationships>
</file>

<file path=ppt/slideMasters/_rels/slideMaster28.xml.rels><?xml version="1.0" encoding="UTF-8"?>
<Relationships xmlns="http://schemas.openxmlformats.org/package/2006/relationships"><Relationship Id="rId1" Type="http://schemas.openxmlformats.org/officeDocument/2006/relationships/theme" Target="../theme/theme2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8.xml"/>
</Relationships>
</file>

<file path=ppt/slideMasters/_rels/slideMaster29.xml.rels><?xml version="1.0" encoding="UTF-8"?>
<Relationships xmlns="http://schemas.openxmlformats.org/package/2006/relationships"><Relationship Id="rId1" Type="http://schemas.openxmlformats.org/officeDocument/2006/relationships/theme" Target="../theme/theme2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9.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30.xml.rels><?xml version="1.0" encoding="UTF-8"?>
<Relationships xmlns="http://schemas.openxmlformats.org/package/2006/relationships"><Relationship Id="rId1" Type="http://schemas.openxmlformats.org/officeDocument/2006/relationships/theme" Target="../theme/theme3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0.xml"/>
</Relationships>
</file>

<file path=ppt/slideMasters/_rels/slideMaster31.xml.rels><?xml version="1.0" encoding="UTF-8"?>
<Relationships xmlns="http://schemas.openxmlformats.org/package/2006/relationships"><Relationship Id="rId1" Type="http://schemas.openxmlformats.org/officeDocument/2006/relationships/theme" Target="../theme/theme3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1.xml"/>
</Relationships>
</file>

<file path=ppt/slideMasters/_rels/slideMaster32.xml.rels><?xml version="1.0" encoding="UTF-8"?>
<Relationships xmlns="http://schemas.openxmlformats.org/package/2006/relationships"><Relationship Id="rId1" Type="http://schemas.openxmlformats.org/officeDocument/2006/relationships/theme" Target="../theme/theme3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2.xml"/>
</Relationships>
</file>

<file path=ppt/slideMasters/_rels/slideMaster33.xml.rels><?xml version="1.0" encoding="UTF-8"?>
<Relationships xmlns="http://schemas.openxmlformats.org/package/2006/relationships"><Relationship Id="rId1" Type="http://schemas.openxmlformats.org/officeDocument/2006/relationships/theme" Target="../theme/theme3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3.xml"/>
</Relationships>
</file>

<file path=ppt/slideMasters/_rels/slideMaster34.xml.rels><?xml version="1.0" encoding="UTF-8"?>
<Relationships xmlns="http://schemas.openxmlformats.org/package/2006/relationships"><Relationship Id="rId1" Type="http://schemas.openxmlformats.org/officeDocument/2006/relationships/theme" Target="../theme/theme3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4.xml"/>
</Relationships>
</file>

<file path=ppt/slideMasters/_rels/slideMaster35.xml.rels><?xml version="1.0" encoding="UTF-8"?>
<Relationships xmlns="http://schemas.openxmlformats.org/package/2006/relationships"><Relationship Id="rId1" Type="http://schemas.openxmlformats.org/officeDocument/2006/relationships/theme" Target="../theme/theme3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5.xml"/>
</Relationships>
</file>

<file path=ppt/slideMasters/_rels/slideMaster36.xml.rels><?xml version="1.0" encoding="UTF-8"?>
<Relationships xmlns="http://schemas.openxmlformats.org/package/2006/relationships"><Relationship Id="rId1" Type="http://schemas.openxmlformats.org/officeDocument/2006/relationships/theme" Target="../theme/theme3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6.xml"/>
</Relationships>
</file>

<file path=ppt/slideMasters/_rels/slideMaster37.xml.rels><?xml version="1.0" encoding="UTF-8"?>
<Relationships xmlns="http://schemas.openxmlformats.org/package/2006/relationships"><Relationship Id="rId1" Type="http://schemas.openxmlformats.org/officeDocument/2006/relationships/theme" Target="../theme/theme3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
</Relationships>
</file>

<file path=ppt/slideMasters/_rels/slideMaster38.xml.rels><?xml version="1.0" encoding="UTF-8"?>
<Relationships xmlns="http://schemas.openxmlformats.org/package/2006/relationships"><Relationship Id="rId1" Type="http://schemas.openxmlformats.org/officeDocument/2006/relationships/theme" Target="../theme/theme3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8.xml"/>
</Relationships>
</file>

<file path=ppt/slideMasters/_rels/slideMaster39.xml.rels><?xml version="1.0" encoding="UTF-8"?>
<Relationships xmlns="http://schemas.openxmlformats.org/package/2006/relationships"><Relationship Id="rId1" Type="http://schemas.openxmlformats.org/officeDocument/2006/relationships/theme" Target="../theme/theme3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9.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40.xml.rels><?xml version="1.0" encoding="UTF-8"?>
<Relationships xmlns="http://schemas.openxmlformats.org/package/2006/relationships"><Relationship Id="rId1" Type="http://schemas.openxmlformats.org/officeDocument/2006/relationships/theme" Target="../theme/theme4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0.xml"/>
</Relationships>
</file>

<file path=ppt/slideMasters/_rels/slideMaster41.xml.rels><?xml version="1.0" encoding="UTF-8"?>
<Relationships xmlns="http://schemas.openxmlformats.org/package/2006/relationships"><Relationship Id="rId1" Type="http://schemas.openxmlformats.org/officeDocument/2006/relationships/theme" Target="../theme/theme4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1.xml"/>
</Relationships>
</file>

<file path=ppt/slideMasters/_rels/slideMaster42.xml.rels><?xml version="1.0" encoding="UTF-8"?>
<Relationships xmlns="http://schemas.openxmlformats.org/package/2006/relationships"><Relationship Id="rId1" Type="http://schemas.openxmlformats.org/officeDocument/2006/relationships/theme" Target="../theme/theme4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2.xml"/>
</Relationships>
</file>

<file path=ppt/slideMasters/_rels/slideMaster43.xml.rels><?xml version="1.0" encoding="UTF-8"?>
<Relationships xmlns="http://schemas.openxmlformats.org/package/2006/relationships"><Relationship Id="rId1" Type="http://schemas.openxmlformats.org/officeDocument/2006/relationships/theme" Target="../theme/theme4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3.xml"/>
</Relationships>
</file>

<file path=ppt/slideMasters/_rels/slideMaster44.xml.rels><?xml version="1.0" encoding="UTF-8"?>
<Relationships xmlns="http://schemas.openxmlformats.org/package/2006/relationships"><Relationship Id="rId1" Type="http://schemas.openxmlformats.org/officeDocument/2006/relationships/theme" Target="../theme/theme4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4.xml"/>
</Relationships>
</file>

<file path=ppt/slideMasters/_rels/slideMaster45.xml.rels><?xml version="1.0" encoding="UTF-8"?>
<Relationships xmlns="http://schemas.openxmlformats.org/package/2006/relationships"><Relationship Id="rId1" Type="http://schemas.openxmlformats.org/officeDocument/2006/relationships/theme" Target="../theme/theme4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5.xml"/>
</Relationships>
</file>

<file path=ppt/slideMasters/_rels/slideMaster46.xml.rels><?xml version="1.0" encoding="UTF-8"?>
<Relationships xmlns="http://schemas.openxmlformats.org/package/2006/relationships"><Relationship Id="rId1" Type="http://schemas.openxmlformats.org/officeDocument/2006/relationships/theme" Target="../theme/theme4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6.xml"/>
</Relationships>
</file>

<file path=ppt/slideMasters/_rels/slideMaster47.xml.rels><?xml version="1.0" encoding="UTF-8"?>
<Relationships xmlns="http://schemas.openxmlformats.org/package/2006/relationships"><Relationship Id="rId1" Type="http://schemas.openxmlformats.org/officeDocument/2006/relationships/theme" Target="../theme/theme4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7.xml"/>
</Relationships>
</file>

<file path=ppt/slideMasters/_rels/slideMaster48.xml.rels><?xml version="1.0" encoding="UTF-8"?>
<Relationships xmlns="http://schemas.openxmlformats.org/package/2006/relationships"><Relationship Id="rId1" Type="http://schemas.openxmlformats.org/officeDocument/2006/relationships/theme" Target="../theme/theme4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8.xml"/>
</Relationships>
</file>

<file path=ppt/slideMasters/_rels/slideMaster49.xml.rels><?xml version="1.0" encoding="UTF-8"?>
<Relationships xmlns="http://schemas.openxmlformats.org/package/2006/relationships"><Relationship Id="rId1" Type="http://schemas.openxmlformats.org/officeDocument/2006/relationships/theme" Target="../theme/theme4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_rels/slideMaster50.xml.rels><?xml version="1.0" encoding="UTF-8"?>
<Relationships xmlns="http://schemas.openxmlformats.org/package/2006/relationships"><Relationship Id="rId1" Type="http://schemas.openxmlformats.org/officeDocument/2006/relationships/theme" Target="../theme/theme5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0.xml"/>
</Relationships>
</file>

<file path=ppt/slideMasters/_rels/slideMaster51.xml.rels><?xml version="1.0" encoding="UTF-8"?>
<Relationships xmlns="http://schemas.openxmlformats.org/package/2006/relationships"><Relationship Id="rId1" Type="http://schemas.openxmlformats.org/officeDocument/2006/relationships/theme" Target="../theme/theme5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1.xml"/>
</Relationships>
</file>

<file path=ppt/slideMasters/_rels/slideMaster52.xml.rels><?xml version="1.0" encoding="UTF-8"?>
<Relationships xmlns="http://schemas.openxmlformats.org/package/2006/relationships"><Relationship Id="rId1" Type="http://schemas.openxmlformats.org/officeDocument/2006/relationships/theme" Target="../theme/theme5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2.xml"/>
</Relationships>
</file>

<file path=ppt/slideMasters/_rels/slideMaster53.xml.rels><?xml version="1.0" encoding="UTF-8"?>
<Relationships xmlns="http://schemas.openxmlformats.org/package/2006/relationships"><Relationship Id="rId1" Type="http://schemas.openxmlformats.org/officeDocument/2006/relationships/theme" Target="../theme/theme5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3.xml"/>
</Relationships>
</file>

<file path=ppt/slideMasters/_rels/slideMaster54.xml.rels><?xml version="1.0" encoding="UTF-8"?>
<Relationships xmlns="http://schemas.openxmlformats.org/package/2006/relationships"><Relationship Id="rId1" Type="http://schemas.openxmlformats.org/officeDocument/2006/relationships/theme" Target="../theme/theme5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4.xml"/>
</Relationships>
</file>

<file path=ppt/slideMasters/_rels/slideMaster55.xml.rels><?xml version="1.0" encoding="UTF-8"?>
<Relationships xmlns="http://schemas.openxmlformats.org/package/2006/relationships"><Relationship Id="rId1" Type="http://schemas.openxmlformats.org/officeDocument/2006/relationships/theme" Target="../theme/theme5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5.xml"/>
</Relationships>
</file>

<file path=ppt/slideMasters/_rels/slideMaster56.xml.rels><?xml version="1.0" encoding="UTF-8"?>
<Relationships xmlns="http://schemas.openxmlformats.org/package/2006/relationships"><Relationship Id="rId1" Type="http://schemas.openxmlformats.org/officeDocument/2006/relationships/theme" Target="../theme/theme5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6.xml"/>
</Relationships>
</file>

<file path=ppt/slideMasters/_rels/slideMaster57.xml.rels><?xml version="1.0" encoding="UTF-8"?>
<Relationships xmlns="http://schemas.openxmlformats.org/package/2006/relationships"><Relationship Id="rId1" Type="http://schemas.openxmlformats.org/officeDocument/2006/relationships/theme" Target="../theme/theme5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7.xml"/>
</Relationships>
</file>

<file path=ppt/slideMasters/_rels/slideMaster58.xml.rels><?xml version="1.0" encoding="UTF-8"?>
<Relationships xmlns="http://schemas.openxmlformats.org/package/2006/relationships"><Relationship Id="rId1" Type="http://schemas.openxmlformats.org/officeDocument/2006/relationships/theme" Target="../theme/theme5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8.xml"/>
</Relationships>
</file>

<file path=ppt/slideMasters/_rels/slideMaster59.xml.rels><?xml version="1.0" encoding="UTF-8"?>
<Relationships xmlns="http://schemas.openxmlformats.org/package/2006/relationships"><Relationship Id="rId1" Type="http://schemas.openxmlformats.org/officeDocument/2006/relationships/theme" Target="../theme/theme5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9.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_rels/slideMaster60.xml.rels><?xml version="1.0" encoding="UTF-8"?>
<Relationships xmlns="http://schemas.openxmlformats.org/package/2006/relationships"><Relationship Id="rId1" Type="http://schemas.openxmlformats.org/officeDocument/2006/relationships/theme" Target="../theme/theme6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0.xml"/>
</Relationships>
</file>

<file path=ppt/slideMasters/_rels/slideMaster61.xml.rels><?xml version="1.0" encoding="UTF-8"?>
<Relationships xmlns="http://schemas.openxmlformats.org/package/2006/relationships"><Relationship Id="rId1" Type="http://schemas.openxmlformats.org/officeDocument/2006/relationships/theme" Target="../theme/theme6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
</Relationships>
</file>

<file path=ppt/slideMasters/_rels/slideMaster62.xml.rels><?xml version="1.0" encoding="UTF-8"?>
<Relationships xmlns="http://schemas.openxmlformats.org/package/2006/relationships"><Relationship Id="rId1" Type="http://schemas.openxmlformats.org/officeDocument/2006/relationships/theme" Target="../theme/theme6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2.xml"/>
</Relationships>
</file>

<file path=ppt/slideMasters/_rels/slideMaster63.xml.rels><?xml version="1.0" encoding="UTF-8"?>
<Relationships xmlns="http://schemas.openxmlformats.org/package/2006/relationships"><Relationship Id="rId1" Type="http://schemas.openxmlformats.org/officeDocument/2006/relationships/theme" Target="../theme/theme6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3.xml"/>
</Relationships>
</file>

<file path=ppt/slideMasters/_rels/slideMaster64.xml.rels><?xml version="1.0" encoding="UTF-8"?>
<Relationships xmlns="http://schemas.openxmlformats.org/package/2006/relationships"><Relationship Id="rId1" Type="http://schemas.openxmlformats.org/officeDocument/2006/relationships/theme" Target="../theme/theme6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4.xml"/>
</Relationships>
</file>

<file path=ppt/slideMasters/_rels/slideMaster65.xml.rels><?xml version="1.0" encoding="UTF-8"?>
<Relationships xmlns="http://schemas.openxmlformats.org/package/2006/relationships"><Relationship Id="rId1" Type="http://schemas.openxmlformats.org/officeDocument/2006/relationships/theme" Target="../theme/theme6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5.xml"/>
</Relationships>
</file>

<file path=ppt/slideMasters/_rels/slideMaster66.xml.rels><?xml version="1.0" encoding="UTF-8"?>
<Relationships xmlns="http://schemas.openxmlformats.org/package/2006/relationships"><Relationship Id="rId1" Type="http://schemas.openxmlformats.org/officeDocument/2006/relationships/theme" Target="../theme/theme6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6.xml"/>
</Relationships>
</file>

<file path=ppt/slideMasters/_rels/slideMaster67.xml.rels><?xml version="1.0" encoding="UTF-8"?>
<Relationships xmlns="http://schemas.openxmlformats.org/package/2006/relationships"><Relationship Id="rId1" Type="http://schemas.openxmlformats.org/officeDocument/2006/relationships/theme" Target="../theme/theme6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7.xml"/>
</Relationships>
</file>

<file path=ppt/slideMasters/_rels/slideMaster68.xml.rels><?xml version="1.0" encoding="UTF-8"?>
<Relationships xmlns="http://schemas.openxmlformats.org/package/2006/relationships"><Relationship Id="rId1" Type="http://schemas.openxmlformats.org/officeDocument/2006/relationships/theme" Target="../theme/theme6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8.xml"/>
</Relationships>
</file>

<file path=ppt/slideMasters/_rels/slideMaster69.xml.rels><?xml version="1.0" encoding="UTF-8"?>
<Relationships xmlns="http://schemas.openxmlformats.org/package/2006/relationships"><Relationship Id="rId1" Type="http://schemas.openxmlformats.org/officeDocument/2006/relationships/theme" Target="../theme/theme6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9.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xml"/>
</Relationships>
</file>

<file path=ppt/slideMasters/_rels/slideMaster70.xml.rels><?xml version="1.0" encoding="UTF-8"?>
<Relationships xmlns="http://schemas.openxmlformats.org/package/2006/relationships"><Relationship Id="rId1" Type="http://schemas.openxmlformats.org/officeDocument/2006/relationships/theme" Target="../theme/theme7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0.xml"/>
</Relationships>
</file>

<file path=ppt/slideMasters/_rels/slideMaster71.xml.rels><?xml version="1.0" encoding="UTF-8"?>
<Relationships xmlns="http://schemas.openxmlformats.org/package/2006/relationships"><Relationship Id="rId1" Type="http://schemas.openxmlformats.org/officeDocument/2006/relationships/theme" Target="../theme/theme7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1.xml"/>
</Relationships>
</file>

<file path=ppt/slideMasters/_rels/slideMaster72.xml.rels><?xml version="1.0" encoding="UTF-8"?>
<Relationships xmlns="http://schemas.openxmlformats.org/package/2006/relationships"><Relationship Id="rId1" Type="http://schemas.openxmlformats.org/officeDocument/2006/relationships/theme" Target="../theme/theme7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2.xml"/>
</Relationships>
</file>

<file path=ppt/slideMasters/_rels/slideMaster73.xml.rels><?xml version="1.0" encoding="UTF-8"?>
<Relationships xmlns="http://schemas.openxmlformats.org/package/2006/relationships"><Relationship Id="rId1" Type="http://schemas.openxmlformats.org/officeDocument/2006/relationships/theme" Target="../theme/theme7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3.xml"/>
</Relationships>
</file>

<file path=ppt/slideMasters/_rels/slideMaster74.xml.rels><?xml version="1.0" encoding="UTF-8"?>
<Relationships xmlns="http://schemas.openxmlformats.org/package/2006/relationships"><Relationship Id="rId1" Type="http://schemas.openxmlformats.org/officeDocument/2006/relationships/theme" Target="../theme/theme7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4.xml"/>
</Relationships>
</file>

<file path=ppt/slideMasters/_rels/slideMaster75.xml.rels><?xml version="1.0" encoding="UTF-8"?>
<Relationships xmlns="http://schemas.openxmlformats.org/package/2006/relationships"><Relationship Id="rId1" Type="http://schemas.openxmlformats.org/officeDocument/2006/relationships/theme" Target="../theme/theme7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5.xml"/>
</Relationships>
</file>

<file path=ppt/slideMasters/_rels/slideMaster76.xml.rels><?xml version="1.0" encoding="UTF-8"?>
<Relationships xmlns="http://schemas.openxmlformats.org/package/2006/relationships"><Relationship Id="rId1" Type="http://schemas.openxmlformats.org/officeDocument/2006/relationships/theme" Target="../theme/theme7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6.xml"/>
</Relationships>
</file>

<file path=ppt/slideMasters/_rels/slideMaster77.xml.rels><?xml version="1.0" encoding="UTF-8"?>
<Relationships xmlns="http://schemas.openxmlformats.org/package/2006/relationships"><Relationship Id="rId1" Type="http://schemas.openxmlformats.org/officeDocument/2006/relationships/theme" Target="../theme/theme7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7.xml"/>
</Relationships>
</file>

<file path=ppt/slideMasters/_rels/slideMaster78.xml.rels><?xml version="1.0" encoding="UTF-8"?>
<Relationships xmlns="http://schemas.openxmlformats.org/package/2006/relationships"><Relationship Id="rId1" Type="http://schemas.openxmlformats.org/officeDocument/2006/relationships/theme" Target="../theme/theme7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8.xml"/>
</Relationships>
</file>

<file path=ppt/slideMasters/_rels/slideMaster79.xml.rels><?xml version="1.0" encoding="UTF-8"?>
<Relationships xmlns="http://schemas.openxmlformats.org/package/2006/relationships"><Relationship Id="rId1" Type="http://schemas.openxmlformats.org/officeDocument/2006/relationships/theme" Target="../theme/theme7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9.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xml"/>
</Relationships>
</file>

<file path=ppt/slideMasters/_rels/slideMaster80.xml.rels><?xml version="1.0" encoding="UTF-8"?>
<Relationships xmlns="http://schemas.openxmlformats.org/package/2006/relationships"><Relationship Id="rId1" Type="http://schemas.openxmlformats.org/officeDocument/2006/relationships/theme" Target="../theme/theme8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0.xml"/>
</Relationships>
</file>

<file path=ppt/slideMasters/_rels/slideMaster81.xml.rels><?xml version="1.0" encoding="UTF-8"?>
<Relationships xmlns="http://schemas.openxmlformats.org/package/2006/relationships"><Relationship Id="rId1" Type="http://schemas.openxmlformats.org/officeDocument/2006/relationships/theme" Target="../theme/theme8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1.xml"/>
</Relationships>
</file>

<file path=ppt/slideMasters/_rels/slideMaster82.xml.rels><?xml version="1.0" encoding="UTF-8"?>
<Relationships xmlns="http://schemas.openxmlformats.org/package/2006/relationships"><Relationship Id="rId1" Type="http://schemas.openxmlformats.org/officeDocument/2006/relationships/theme" Target="../theme/theme8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2.xml"/>
</Relationships>
</file>

<file path=ppt/slideMasters/_rels/slideMaster83.xml.rels><?xml version="1.0" encoding="UTF-8"?>
<Relationships xmlns="http://schemas.openxmlformats.org/package/2006/relationships"><Relationship Id="rId1" Type="http://schemas.openxmlformats.org/officeDocument/2006/relationships/theme" Target="../theme/theme8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3.xml"/>
</Relationships>
</file>

<file path=ppt/slideMasters/_rels/slideMaster84.xml.rels><?xml version="1.0" encoding="UTF-8"?>
<Relationships xmlns="http://schemas.openxmlformats.org/package/2006/relationships"><Relationship Id="rId1" Type="http://schemas.openxmlformats.org/officeDocument/2006/relationships/theme" Target="../theme/theme8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4.xml"/>
</Relationships>
</file>

<file path=ppt/slideMasters/_rels/slideMaster85.xml.rels><?xml version="1.0" encoding="UTF-8"?>
<Relationships xmlns="http://schemas.openxmlformats.org/package/2006/relationships"><Relationship Id="rId1" Type="http://schemas.openxmlformats.org/officeDocument/2006/relationships/theme" Target="../theme/theme8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5.xml"/>
</Relationships>
</file>

<file path=ppt/slideMasters/_rels/slideMaster86.xml.rels><?xml version="1.0" encoding="UTF-8"?>
<Relationships xmlns="http://schemas.openxmlformats.org/package/2006/relationships"><Relationship Id="rId1" Type="http://schemas.openxmlformats.org/officeDocument/2006/relationships/theme" Target="../theme/theme8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6.xml"/>
</Relationships>
</file>

<file path=ppt/slideMasters/_rels/slideMaster87.xml.rels><?xml version="1.0" encoding="UTF-8"?>
<Relationships xmlns="http://schemas.openxmlformats.org/package/2006/relationships"><Relationship Id="rId1" Type="http://schemas.openxmlformats.org/officeDocument/2006/relationships/theme" Target="../theme/theme8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7.xml"/>
</Relationships>
</file>

<file path=ppt/slideMasters/_rels/slideMaster88.xml.rels><?xml version="1.0" encoding="UTF-8"?>
<Relationships xmlns="http://schemas.openxmlformats.org/package/2006/relationships"><Relationship Id="rId1" Type="http://schemas.openxmlformats.org/officeDocument/2006/relationships/theme" Target="../theme/theme8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8.xml"/>
</Relationships>
</file>

<file path=ppt/slideMasters/_rels/slideMaster89.xml.rels><?xml version="1.0" encoding="UTF-8"?>
<Relationships xmlns="http://schemas.openxmlformats.org/package/2006/relationships"><Relationship Id="rId1" Type="http://schemas.openxmlformats.org/officeDocument/2006/relationships/theme" Target="../theme/theme8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9.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xml"/>
</Relationships>
</file>

<file path=ppt/slideMasters/_rels/slideMaster90.xml.rels><?xml version="1.0" encoding="UTF-8"?>
<Relationships xmlns="http://schemas.openxmlformats.org/package/2006/relationships"><Relationship Id="rId1" Type="http://schemas.openxmlformats.org/officeDocument/2006/relationships/theme" Target="../theme/theme9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0.xml"/>
</Relationships>
</file>

<file path=ppt/slideMasters/_rels/slideMaster91.xml.rels><?xml version="1.0" encoding="UTF-8"?>
<Relationships xmlns="http://schemas.openxmlformats.org/package/2006/relationships"><Relationship Id="rId1" Type="http://schemas.openxmlformats.org/officeDocument/2006/relationships/theme" Target="../theme/theme9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1.xml"/>
</Relationships>
</file>

<file path=ppt/slideMasters/_rels/slideMaster92.xml.rels><?xml version="1.0" encoding="UTF-8"?>
<Relationships xmlns="http://schemas.openxmlformats.org/package/2006/relationships"><Relationship Id="rId1" Type="http://schemas.openxmlformats.org/officeDocument/2006/relationships/theme" Target="../theme/theme9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2.xml"/>
</Relationships>
</file>

<file path=ppt/slideMasters/_rels/slideMaster93.xml.rels><?xml version="1.0" encoding="UTF-8"?>
<Relationships xmlns="http://schemas.openxmlformats.org/package/2006/relationships"><Relationship Id="rId1" Type="http://schemas.openxmlformats.org/officeDocument/2006/relationships/theme" Target="../theme/theme9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3.xml"/>
</Relationships>
</file>

<file path=ppt/slideMasters/_rels/slideMaster94.xml.rels><?xml version="1.0" encoding="UTF-8"?>
<Relationships xmlns="http://schemas.openxmlformats.org/package/2006/relationships"><Relationship Id="rId1" Type="http://schemas.openxmlformats.org/officeDocument/2006/relationships/theme" Target="../theme/theme9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4.xml"/>
</Relationships>
</file>

<file path=ppt/slideMasters/_rels/slideMaster95.xml.rels><?xml version="1.0" encoding="UTF-8"?>
<Relationships xmlns="http://schemas.openxmlformats.org/package/2006/relationships"><Relationship Id="rId1" Type="http://schemas.openxmlformats.org/officeDocument/2006/relationships/theme" Target="../theme/theme9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5.xml"/>
</Relationships>
</file>

<file path=ppt/slideMasters/_rels/slideMaster96.xml.rels><?xml version="1.0" encoding="UTF-8"?>
<Relationships xmlns="http://schemas.openxmlformats.org/package/2006/relationships"><Relationship Id="rId1" Type="http://schemas.openxmlformats.org/officeDocument/2006/relationships/theme" Target="../theme/theme9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6.xml"/>
</Relationships>
</file>

<file path=ppt/slideMasters/_rels/slideMaster97.xml.rels><?xml version="1.0" encoding="UTF-8"?>
<Relationships xmlns="http://schemas.openxmlformats.org/package/2006/relationships"><Relationship Id="rId1" Type="http://schemas.openxmlformats.org/officeDocument/2006/relationships/theme" Target="../theme/theme9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7.xml"/>
</Relationships>
</file>

<file path=ppt/slideMasters/_rels/slideMaster98.xml.rels><?xml version="1.0" encoding="UTF-8"?>
<Relationships xmlns="http://schemas.openxmlformats.org/package/2006/relationships"><Relationship Id="rId1" Type="http://schemas.openxmlformats.org/officeDocument/2006/relationships/theme" Target="../theme/theme9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8.xml"/>
</Relationships>
</file>

<file path=ppt/slideMasters/_rels/slideMaster99.xml.rels><?xml version="1.0" encoding="UTF-8"?>
<Relationships xmlns="http://schemas.openxmlformats.org/package/2006/relationships"><Relationship Id="rId1" Type="http://schemas.openxmlformats.org/officeDocument/2006/relationships/theme" Target="../theme/theme9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29DDD4B-5C13-4B2F-8AD6-EF77D98AF64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1360" cy="561240"/>
          </a:xfrm>
          <a:prstGeom prst="rect">
            <a:avLst/>
          </a:prstGeom>
          <a:ln w="0">
            <a:noFill/>
          </a:ln>
        </p:spPr>
      </p:pic>
      <p:pic>
        <p:nvPicPr>
          <p:cNvPr id="4" name="Grafik 2" descr=""/>
          <p:cNvPicPr/>
          <p:nvPr/>
        </p:nvPicPr>
        <p:blipFill>
          <a:blip r:embed="rId3"/>
          <a:stretch/>
        </p:blipFill>
        <p:spPr>
          <a:xfrm>
            <a:off x="7430400" y="134640"/>
            <a:ext cx="3697200" cy="513360"/>
          </a:xfrm>
          <a:prstGeom prst="rect">
            <a:avLst/>
          </a:prstGeom>
          <a:ln w="0">
            <a:noFill/>
          </a:ln>
        </p:spPr>
      </p:pic>
      <p:sp>
        <p:nvSpPr>
          <p:cNvPr id="5"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09FFAE8-2A99-488A-9901-CD4EDA0358B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1" name="Picture 19" descr="Logo_TUC_de_RGB"/>
          <p:cNvPicPr/>
          <p:nvPr/>
        </p:nvPicPr>
        <p:blipFill>
          <a:blip r:embed="rId2"/>
          <a:stretch/>
        </p:blipFill>
        <p:spPr>
          <a:xfrm>
            <a:off x="0" y="0"/>
            <a:ext cx="3051360" cy="561240"/>
          </a:xfrm>
          <a:prstGeom prst="rect">
            <a:avLst/>
          </a:prstGeom>
          <a:ln w="0">
            <a:noFill/>
          </a:ln>
        </p:spPr>
      </p:pic>
      <p:pic>
        <p:nvPicPr>
          <p:cNvPr id="132" name="Grafik 2" descr=""/>
          <p:cNvPicPr/>
          <p:nvPr/>
        </p:nvPicPr>
        <p:blipFill>
          <a:blip r:embed="rId3"/>
          <a:stretch/>
        </p:blipFill>
        <p:spPr>
          <a:xfrm>
            <a:off x="7430400" y="134640"/>
            <a:ext cx="3697200" cy="513360"/>
          </a:xfrm>
          <a:prstGeom prst="rect">
            <a:avLst/>
          </a:prstGeom>
          <a:ln w="0">
            <a:noFill/>
          </a:ln>
        </p:spPr>
      </p:pic>
      <p:sp>
        <p:nvSpPr>
          <p:cNvPr id="133"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34"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7" r:id="rId4"/>
  </p:sldLayoutIdLst>
</p:sldMaster>
</file>

<file path=ppt/slideMasters/slideMaster10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2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2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55C27B5-CE60-4B2A-90D7-58A3EE2A798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3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31" name="Picture 19" descr="Logo_TUC_de_RGB"/>
          <p:cNvPicPr/>
          <p:nvPr/>
        </p:nvPicPr>
        <p:blipFill>
          <a:blip r:embed="rId2"/>
          <a:stretch/>
        </p:blipFill>
        <p:spPr>
          <a:xfrm>
            <a:off x="0" y="0"/>
            <a:ext cx="3051360" cy="561240"/>
          </a:xfrm>
          <a:prstGeom prst="rect">
            <a:avLst/>
          </a:prstGeom>
          <a:ln w="0">
            <a:noFill/>
          </a:ln>
        </p:spPr>
      </p:pic>
      <p:pic>
        <p:nvPicPr>
          <p:cNvPr id="1332" name="Grafik 2" descr=""/>
          <p:cNvPicPr/>
          <p:nvPr/>
        </p:nvPicPr>
        <p:blipFill>
          <a:blip r:embed="rId3"/>
          <a:stretch/>
        </p:blipFill>
        <p:spPr>
          <a:xfrm>
            <a:off x="7430400" y="134640"/>
            <a:ext cx="3697200" cy="513360"/>
          </a:xfrm>
          <a:prstGeom prst="rect">
            <a:avLst/>
          </a:prstGeom>
          <a:ln w="0">
            <a:noFill/>
          </a:ln>
        </p:spPr>
      </p:pic>
      <p:sp>
        <p:nvSpPr>
          <p:cNvPr id="1333"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34"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31BC962-33E3-4A59-8845-1BB964BF03A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3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3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3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3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7" r:id="rId4"/>
  </p:sldLayoutIdLst>
</p:sldMaster>
</file>

<file path=ppt/slideMasters/slideMaster10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4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4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FBCC7A0-1CED-4044-AEF5-FBE3390C139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4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45" name="Picture 19" descr="Logo_TUC_de_RGB"/>
          <p:cNvPicPr/>
          <p:nvPr/>
        </p:nvPicPr>
        <p:blipFill>
          <a:blip r:embed="rId2"/>
          <a:stretch/>
        </p:blipFill>
        <p:spPr>
          <a:xfrm>
            <a:off x="0" y="0"/>
            <a:ext cx="3051360" cy="561240"/>
          </a:xfrm>
          <a:prstGeom prst="rect">
            <a:avLst/>
          </a:prstGeom>
          <a:ln w="0">
            <a:noFill/>
          </a:ln>
        </p:spPr>
      </p:pic>
      <p:pic>
        <p:nvPicPr>
          <p:cNvPr id="1346" name="Grafik 2" descr=""/>
          <p:cNvPicPr/>
          <p:nvPr/>
        </p:nvPicPr>
        <p:blipFill>
          <a:blip r:embed="rId3"/>
          <a:stretch/>
        </p:blipFill>
        <p:spPr>
          <a:xfrm>
            <a:off x="7430400" y="134640"/>
            <a:ext cx="3697200" cy="513360"/>
          </a:xfrm>
          <a:prstGeom prst="rect">
            <a:avLst/>
          </a:prstGeom>
          <a:ln w="0">
            <a:noFill/>
          </a:ln>
        </p:spPr>
      </p:pic>
      <p:sp>
        <p:nvSpPr>
          <p:cNvPr id="134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4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BCA9581-C02D-420B-B670-1FF9AB3D8D1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4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5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5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5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5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5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9" r:id="rId4"/>
  </p:sldLayoutIdLst>
</p:sldMaster>
</file>

<file path=ppt/slideMasters/slideMaster10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6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6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7BC15D9-9D51-431D-A5F1-12B6A64CC4B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6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63" name="Picture 19" descr="Logo_TUC_de_RGB"/>
          <p:cNvPicPr/>
          <p:nvPr/>
        </p:nvPicPr>
        <p:blipFill>
          <a:blip r:embed="rId2"/>
          <a:stretch/>
        </p:blipFill>
        <p:spPr>
          <a:xfrm>
            <a:off x="0" y="0"/>
            <a:ext cx="3051360" cy="561240"/>
          </a:xfrm>
          <a:prstGeom prst="rect">
            <a:avLst/>
          </a:prstGeom>
          <a:ln w="0">
            <a:noFill/>
          </a:ln>
        </p:spPr>
      </p:pic>
      <p:pic>
        <p:nvPicPr>
          <p:cNvPr id="1364" name="Grafik 2" descr=""/>
          <p:cNvPicPr/>
          <p:nvPr/>
        </p:nvPicPr>
        <p:blipFill>
          <a:blip r:embed="rId3"/>
          <a:stretch/>
        </p:blipFill>
        <p:spPr>
          <a:xfrm>
            <a:off x="7430400" y="134640"/>
            <a:ext cx="3697200" cy="513360"/>
          </a:xfrm>
          <a:prstGeom prst="rect">
            <a:avLst/>
          </a:prstGeom>
          <a:ln w="0">
            <a:noFill/>
          </a:ln>
        </p:spPr>
      </p:pic>
      <p:sp>
        <p:nvSpPr>
          <p:cNvPr id="1365"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66"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3397739-9BE3-470D-BC90-4BE2E794DB6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6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6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69" name="PlaceHolder 2"/>
          <p:cNvSpPr>
            <a:spLocks noGrp="1"/>
          </p:cNvSpPr>
          <p:nvPr>
            <p:ph type="body"/>
          </p:nvPr>
        </p:nvSpPr>
        <p:spPr>
          <a:xfrm>
            <a:off x="60948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70" name="PlaceHolder 3"/>
          <p:cNvSpPr>
            <a:spLocks noGrp="1"/>
          </p:cNvSpPr>
          <p:nvPr>
            <p:ph type="body"/>
          </p:nvPr>
        </p:nvSpPr>
        <p:spPr>
          <a:xfrm>
            <a:off x="431964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71" name="PlaceHolder 4"/>
          <p:cNvSpPr>
            <a:spLocks noGrp="1"/>
          </p:cNvSpPr>
          <p:nvPr>
            <p:ph type="body"/>
          </p:nvPr>
        </p:nvSpPr>
        <p:spPr>
          <a:xfrm>
            <a:off x="802980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72" name="PlaceHolder 5"/>
          <p:cNvSpPr>
            <a:spLocks noGrp="1"/>
          </p:cNvSpPr>
          <p:nvPr>
            <p:ph type="body"/>
          </p:nvPr>
        </p:nvSpPr>
        <p:spPr>
          <a:xfrm>
            <a:off x="60948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73" name="PlaceHolder 6"/>
          <p:cNvSpPr>
            <a:spLocks noGrp="1"/>
          </p:cNvSpPr>
          <p:nvPr>
            <p:ph type="body"/>
          </p:nvPr>
        </p:nvSpPr>
        <p:spPr>
          <a:xfrm>
            <a:off x="431964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74" name="PlaceHolder 7"/>
          <p:cNvSpPr>
            <a:spLocks noGrp="1"/>
          </p:cNvSpPr>
          <p:nvPr>
            <p:ph type="body"/>
          </p:nvPr>
        </p:nvSpPr>
        <p:spPr>
          <a:xfrm>
            <a:off x="802980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1" r:id="rId4"/>
  </p:sldLayoutIdLst>
</p:sldMaster>
</file>

<file path=ppt/slideMasters/slideMaster10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7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7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382BAF8-B79F-42D9-B2D7-F4BB4D518EE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7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78" name="Picture 19" descr="Logo_TUC_de_RGB"/>
          <p:cNvPicPr/>
          <p:nvPr/>
        </p:nvPicPr>
        <p:blipFill>
          <a:blip r:embed="rId2"/>
          <a:stretch/>
        </p:blipFill>
        <p:spPr>
          <a:xfrm>
            <a:off x="0" y="0"/>
            <a:ext cx="3051360" cy="561240"/>
          </a:xfrm>
          <a:prstGeom prst="rect">
            <a:avLst/>
          </a:prstGeom>
          <a:ln w="0">
            <a:noFill/>
          </a:ln>
        </p:spPr>
      </p:pic>
      <p:pic>
        <p:nvPicPr>
          <p:cNvPr id="1379" name="Grafik 2" descr=""/>
          <p:cNvPicPr/>
          <p:nvPr/>
        </p:nvPicPr>
        <p:blipFill>
          <a:blip r:embed="rId3"/>
          <a:stretch/>
        </p:blipFill>
        <p:spPr>
          <a:xfrm>
            <a:off x="7430400" y="134640"/>
            <a:ext cx="3697200" cy="513360"/>
          </a:xfrm>
          <a:prstGeom prst="rect">
            <a:avLst/>
          </a:prstGeom>
          <a:ln w="0">
            <a:noFill/>
          </a:ln>
        </p:spPr>
      </p:pic>
      <p:sp>
        <p:nvSpPr>
          <p:cNvPr id="1380"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81"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D10A256-F827-4EC8-B8FC-258B38EE124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8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38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3" r:id="rId4"/>
  </p:sldLayoutIdLst>
</p:sldMaster>
</file>

<file path=ppt/slideMasters/slideMaster10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8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6A93415-A1F0-46DE-8DAD-59986964D54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8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88" name="Picture 19" descr="Logo_TUC_de_RGB"/>
          <p:cNvPicPr/>
          <p:nvPr/>
        </p:nvPicPr>
        <p:blipFill>
          <a:blip r:embed="rId2"/>
          <a:stretch/>
        </p:blipFill>
        <p:spPr>
          <a:xfrm>
            <a:off x="0" y="0"/>
            <a:ext cx="3051360" cy="561240"/>
          </a:xfrm>
          <a:prstGeom prst="rect">
            <a:avLst/>
          </a:prstGeom>
          <a:ln w="0">
            <a:noFill/>
          </a:ln>
        </p:spPr>
      </p:pic>
      <p:pic>
        <p:nvPicPr>
          <p:cNvPr id="1389" name="Grafik 2" descr=""/>
          <p:cNvPicPr/>
          <p:nvPr/>
        </p:nvPicPr>
        <p:blipFill>
          <a:blip r:embed="rId3"/>
          <a:stretch/>
        </p:blipFill>
        <p:spPr>
          <a:xfrm>
            <a:off x="7430400" y="134640"/>
            <a:ext cx="3697200" cy="513360"/>
          </a:xfrm>
          <a:prstGeom prst="rect">
            <a:avLst/>
          </a:prstGeom>
          <a:ln w="0">
            <a:noFill/>
          </a:ln>
        </p:spPr>
      </p:pic>
      <p:sp>
        <p:nvSpPr>
          <p:cNvPr id="1390"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91"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DFDDE99-4D12-4F9C-8291-1CADCE7C903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9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9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5" r:id="rId4"/>
  </p:sldLayoutIdLst>
</p:sldMaster>
</file>

<file path=ppt/slideMasters/slideMaster10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9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9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5AEC8AE-4F00-4334-9701-2EC09074A8D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9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99" name="Picture 19" descr="Logo_TUC_de_RGB"/>
          <p:cNvPicPr/>
          <p:nvPr/>
        </p:nvPicPr>
        <p:blipFill>
          <a:blip r:embed="rId2"/>
          <a:stretch/>
        </p:blipFill>
        <p:spPr>
          <a:xfrm>
            <a:off x="0" y="0"/>
            <a:ext cx="3051360" cy="561240"/>
          </a:xfrm>
          <a:prstGeom prst="rect">
            <a:avLst/>
          </a:prstGeom>
          <a:ln w="0">
            <a:noFill/>
          </a:ln>
        </p:spPr>
      </p:pic>
      <p:pic>
        <p:nvPicPr>
          <p:cNvPr id="1400" name="Grafik 2" descr=""/>
          <p:cNvPicPr/>
          <p:nvPr/>
        </p:nvPicPr>
        <p:blipFill>
          <a:blip r:embed="rId3"/>
          <a:stretch/>
        </p:blipFill>
        <p:spPr>
          <a:xfrm>
            <a:off x="7430400" y="134640"/>
            <a:ext cx="3697200" cy="513360"/>
          </a:xfrm>
          <a:prstGeom prst="rect">
            <a:avLst/>
          </a:prstGeom>
          <a:ln w="0">
            <a:noFill/>
          </a:ln>
        </p:spPr>
      </p:pic>
      <p:sp>
        <p:nvSpPr>
          <p:cNvPr id="1401"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02"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3052358-CA2F-4E23-9E20-E4CB4C4D42E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0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40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40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7" r:id="rId4"/>
  </p:sldLayoutIdLst>
</p:sldMaster>
</file>

<file path=ppt/slideMasters/slideMaster10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0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0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2650EA8-AED8-4A0D-9A5D-53DC2681744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1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411" name="Picture 19" descr="Logo_TUC_de_RGB"/>
          <p:cNvPicPr/>
          <p:nvPr/>
        </p:nvPicPr>
        <p:blipFill>
          <a:blip r:embed="rId2"/>
          <a:stretch/>
        </p:blipFill>
        <p:spPr>
          <a:xfrm>
            <a:off x="0" y="0"/>
            <a:ext cx="3051360" cy="561240"/>
          </a:xfrm>
          <a:prstGeom prst="rect">
            <a:avLst/>
          </a:prstGeom>
          <a:ln w="0">
            <a:noFill/>
          </a:ln>
        </p:spPr>
      </p:pic>
      <p:pic>
        <p:nvPicPr>
          <p:cNvPr id="1412" name="Grafik 2" descr=""/>
          <p:cNvPicPr/>
          <p:nvPr/>
        </p:nvPicPr>
        <p:blipFill>
          <a:blip r:embed="rId3"/>
          <a:stretch/>
        </p:blipFill>
        <p:spPr>
          <a:xfrm>
            <a:off x="7430400" y="134640"/>
            <a:ext cx="3697200" cy="513360"/>
          </a:xfrm>
          <a:prstGeom prst="rect">
            <a:avLst/>
          </a:prstGeom>
          <a:ln w="0">
            <a:noFill/>
          </a:ln>
        </p:spPr>
      </p:pic>
      <p:sp>
        <p:nvSpPr>
          <p:cNvPr id="1413"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14"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D2036CB-4680-49E6-8CF3-DD8F5D05F3B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1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41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41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41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9" r:id="rId4"/>
  </p:sldLayoutIdLst>
</p:sldMaster>
</file>

<file path=ppt/slideMasters/slideMaster10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2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2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EB32FFE-3BA8-49B1-AFCB-33F880F665E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2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425" name="Picture 19" descr="Logo_TUC_de_RGB"/>
          <p:cNvPicPr/>
          <p:nvPr/>
        </p:nvPicPr>
        <p:blipFill>
          <a:blip r:embed="rId2"/>
          <a:stretch/>
        </p:blipFill>
        <p:spPr>
          <a:xfrm>
            <a:off x="0" y="0"/>
            <a:ext cx="3051360" cy="561240"/>
          </a:xfrm>
          <a:prstGeom prst="rect">
            <a:avLst/>
          </a:prstGeom>
          <a:ln w="0">
            <a:noFill/>
          </a:ln>
        </p:spPr>
      </p:pic>
      <p:pic>
        <p:nvPicPr>
          <p:cNvPr id="1426" name="Grafik 2" descr=""/>
          <p:cNvPicPr/>
          <p:nvPr/>
        </p:nvPicPr>
        <p:blipFill>
          <a:blip r:embed="rId3"/>
          <a:stretch/>
        </p:blipFill>
        <p:spPr>
          <a:xfrm>
            <a:off x="7430400" y="134640"/>
            <a:ext cx="3697200" cy="513360"/>
          </a:xfrm>
          <a:prstGeom prst="rect">
            <a:avLst/>
          </a:prstGeom>
          <a:ln w="0">
            <a:noFill/>
          </a:ln>
        </p:spPr>
      </p:pic>
      <p:sp>
        <p:nvSpPr>
          <p:cNvPr id="142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2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FD4E26D-66FB-4494-81FA-7385889000D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2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43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61" r:id="rId4"/>
  </p:sldLayoutIdLst>
</p:sldMaster>
</file>

<file path=ppt/slideMasters/slideMaster10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3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3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10C4553-419F-4675-B369-B75693185C3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3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435" name="Picture 19" descr="Logo_TUC_de_RGB"/>
          <p:cNvPicPr/>
          <p:nvPr/>
        </p:nvPicPr>
        <p:blipFill>
          <a:blip r:embed="rId2"/>
          <a:stretch/>
        </p:blipFill>
        <p:spPr>
          <a:xfrm>
            <a:off x="0" y="0"/>
            <a:ext cx="3051360" cy="561240"/>
          </a:xfrm>
          <a:prstGeom prst="rect">
            <a:avLst/>
          </a:prstGeom>
          <a:ln w="0">
            <a:noFill/>
          </a:ln>
        </p:spPr>
      </p:pic>
      <p:pic>
        <p:nvPicPr>
          <p:cNvPr id="1436" name="Grafik 2" descr=""/>
          <p:cNvPicPr/>
          <p:nvPr/>
        </p:nvPicPr>
        <p:blipFill>
          <a:blip r:embed="rId3"/>
          <a:stretch/>
        </p:blipFill>
        <p:spPr>
          <a:xfrm>
            <a:off x="7430400" y="134640"/>
            <a:ext cx="3697200" cy="513360"/>
          </a:xfrm>
          <a:prstGeom prst="rect">
            <a:avLst/>
          </a:prstGeom>
          <a:ln w="0">
            <a:noFill/>
          </a:ln>
        </p:spPr>
      </p:pic>
      <p:sp>
        <p:nvSpPr>
          <p:cNvPr id="143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3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C010A1B-9D68-45AB-AA4E-5B4D96E6605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3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63" r:id="rId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6D940C7-8BB3-4327-9828-5C7DFEDD668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45" name="Picture 19" descr="Logo_TUC_de_RGB"/>
          <p:cNvPicPr/>
          <p:nvPr/>
        </p:nvPicPr>
        <p:blipFill>
          <a:blip r:embed="rId2"/>
          <a:stretch/>
        </p:blipFill>
        <p:spPr>
          <a:xfrm>
            <a:off x="0" y="0"/>
            <a:ext cx="3051360" cy="561240"/>
          </a:xfrm>
          <a:prstGeom prst="rect">
            <a:avLst/>
          </a:prstGeom>
          <a:ln w="0">
            <a:noFill/>
          </a:ln>
        </p:spPr>
      </p:pic>
      <p:pic>
        <p:nvPicPr>
          <p:cNvPr id="146" name="Grafik 2" descr=""/>
          <p:cNvPicPr/>
          <p:nvPr/>
        </p:nvPicPr>
        <p:blipFill>
          <a:blip r:embed="rId3"/>
          <a:stretch/>
        </p:blipFill>
        <p:spPr>
          <a:xfrm>
            <a:off x="7430400" y="134640"/>
            <a:ext cx="3697200" cy="513360"/>
          </a:xfrm>
          <a:prstGeom prst="rect">
            <a:avLst/>
          </a:prstGeom>
          <a:ln w="0">
            <a:noFill/>
          </a:ln>
        </p:spPr>
      </p:pic>
      <p:sp>
        <p:nvSpPr>
          <p:cNvPr id="147"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8"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5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9"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5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0680BD2-6A69-4B8D-9383-B80265E35AD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5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55" name="Picture 19" descr="Logo_TUC_de_RGB"/>
          <p:cNvPicPr/>
          <p:nvPr/>
        </p:nvPicPr>
        <p:blipFill>
          <a:blip r:embed="rId2"/>
          <a:stretch/>
        </p:blipFill>
        <p:spPr>
          <a:xfrm>
            <a:off x="0" y="0"/>
            <a:ext cx="3051360" cy="561240"/>
          </a:xfrm>
          <a:prstGeom prst="rect">
            <a:avLst/>
          </a:prstGeom>
          <a:ln w="0">
            <a:noFill/>
          </a:ln>
        </p:spPr>
      </p:pic>
      <p:pic>
        <p:nvPicPr>
          <p:cNvPr id="156" name="Grafik 2" descr=""/>
          <p:cNvPicPr/>
          <p:nvPr/>
        </p:nvPicPr>
        <p:blipFill>
          <a:blip r:embed="rId3"/>
          <a:stretch/>
        </p:blipFill>
        <p:spPr>
          <a:xfrm>
            <a:off x="7430400" y="134640"/>
            <a:ext cx="3697200" cy="513360"/>
          </a:xfrm>
          <a:prstGeom prst="rect">
            <a:avLst/>
          </a:prstGeom>
          <a:ln w="0">
            <a:noFill/>
          </a:ln>
        </p:spPr>
      </p:pic>
      <p:sp>
        <p:nvSpPr>
          <p:cNvPr id="157"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58"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5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6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A2DA8D9-F200-4245-92EB-C78192F0509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6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63" name="Picture 19" descr="Logo_TUC_de_RGB"/>
          <p:cNvPicPr/>
          <p:nvPr/>
        </p:nvPicPr>
        <p:blipFill>
          <a:blip r:embed="rId2"/>
          <a:stretch/>
        </p:blipFill>
        <p:spPr>
          <a:xfrm>
            <a:off x="0" y="0"/>
            <a:ext cx="3051360" cy="561240"/>
          </a:xfrm>
          <a:prstGeom prst="rect">
            <a:avLst/>
          </a:prstGeom>
          <a:ln w="0">
            <a:noFill/>
          </a:ln>
        </p:spPr>
      </p:pic>
      <p:pic>
        <p:nvPicPr>
          <p:cNvPr id="164" name="Grafik 2" descr=""/>
          <p:cNvPicPr/>
          <p:nvPr/>
        </p:nvPicPr>
        <p:blipFill>
          <a:blip r:embed="rId3"/>
          <a:stretch/>
        </p:blipFill>
        <p:spPr>
          <a:xfrm>
            <a:off x="7430400" y="134640"/>
            <a:ext cx="3697200" cy="513360"/>
          </a:xfrm>
          <a:prstGeom prst="rect">
            <a:avLst/>
          </a:prstGeom>
          <a:ln w="0">
            <a:noFill/>
          </a:ln>
        </p:spPr>
      </p:pic>
      <p:sp>
        <p:nvSpPr>
          <p:cNvPr id="165"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66"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0A8F210-B2FF-4B52-B6AC-A751813092E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6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6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6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7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7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0CA1C37-0381-490C-8D02-07003D8A20D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79" name="Picture 19" descr="Logo_TUC_de_RGB"/>
          <p:cNvPicPr/>
          <p:nvPr/>
        </p:nvPicPr>
        <p:blipFill>
          <a:blip r:embed="rId2"/>
          <a:stretch/>
        </p:blipFill>
        <p:spPr>
          <a:xfrm>
            <a:off x="0" y="0"/>
            <a:ext cx="3051360" cy="561240"/>
          </a:xfrm>
          <a:prstGeom prst="rect">
            <a:avLst/>
          </a:prstGeom>
          <a:ln w="0">
            <a:noFill/>
          </a:ln>
        </p:spPr>
      </p:pic>
      <p:pic>
        <p:nvPicPr>
          <p:cNvPr id="180" name="Grafik 2" descr=""/>
          <p:cNvPicPr/>
          <p:nvPr/>
        </p:nvPicPr>
        <p:blipFill>
          <a:blip r:embed="rId3"/>
          <a:stretch/>
        </p:blipFill>
        <p:spPr>
          <a:xfrm>
            <a:off x="7430400" y="134640"/>
            <a:ext cx="3697200" cy="513360"/>
          </a:xfrm>
          <a:prstGeom prst="rect">
            <a:avLst/>
          </a:prstGeom>
          <a:ln w="0">
            <a:noFill/>
          </a:ln>
        </p:spPr>
      </p:pic>
      <p:sp>
        <p:nvSpPr>
          <p:cNvPr id="181"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82"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6C93CF4-E12A-4476-8595-787A93DD7D8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8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8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8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9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93FE9DF-ABB4-49A6-B80B-9CE87FA6BBF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9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95" name="Picture 19" descr="Logo_TUC_de_RGB"/>
          <p:cNvPicPr/>
          <p:nvPr/>
        </p:nvPicPr>
        <p:blipFill>
          <a:blip r:embed="rId2"/>
          <a:stretch/>
        </p:blipFill>
        <p:spPr>
          <a:xfrm>
            <a:off x="0" y="0"/>
            <a:ext cx="3051360" cy="561240"/>
          </a:xfrm>
          <a:prstGeom prst="rect">
            <a:avLst/>
          </a:prstGeom>
          <a:ln w="0">
            <a:noFill/>
          </a:ln>
        </p:spPr>
      </p:pic>
      <p:pic>
        <p:nvPicPr>
          <p:cNvPr id="196" name="Grafik 2" descr=""/>
          <p:cNvPicPr/>
          <p:nvPr/>
        </p:nvPicPr>
        <p:blipFill>
          <a:blip r:embed="rId3"/>
          <a:stretch/>
        </p:blipFill>
        <p:spPr>
          <a:xfrm>
            <a:off x="7430400" y="134640"/>
            <a:ext cx="3697200" cy="513360"/>
          </a:xfrm>
          <a:prstGeom prst="rect">
            <a:avLst/>
          </a:prstGeom>
          <a:ln w="0">
            <a:noFill/>
          </a:ln>
        </p:spPr>
      </p:pic>
      <p:sp>
        <p:nvSpPr>
          <p:cNvPr id="19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9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10CA4E0-BB25-4727-B0FF-8F685B3FEFE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9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0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0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0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0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7" r:id="rId4"/>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0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0CC24B5-6244-4DD5-91B9-FB458C45937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1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11" name="Picture 19" descr="Logo_TUC_de_RGB"/>
          <p:cNvPicPr/>
          <p:nvPr/>
        </p:nvPicPr>
        <p:blipFill>
          <a:blip r:embed="rId2"/>
          <a:stretch/>
        </p:blipFill>
        <p:spPr>
          <a:xfrm>
            <a:off x="0" y="0"/>
            <a:ext cx="3051360" cy="561240"/>
          </a:xfrm>
          <a:prstGeom prst="rect">
            <a:avLst/>
          </a:prstGeom>
          <a:ln w="0">
            <a:noFill/>
          </a:ln>
        </p:spPr>
      </p:pic>
      <p:pic>
        <p:nvPicPr>
          <p:cNvPr id="212" name="Grafik 2" descr=""/>
          <p:cNvPicPr/>
          <p:nvPr/>
        </p:nvPicPr>
        <p:blipFill>
          <a:blip r:embed="rId3"/>
          <a:stretch/>
        </p:blipFill>
        <p:spPr>
          <a:xfrm>
            <a:off x="7430400" y="134640"/>
            <a:ext cx="3697200" cy="513360"/>
          </a:xfrm>
          <a:prstGeom prst="rect">
            <a:avLst/>
          </a:prstGeom>
          <a:ln w="0">
            <a:noFill/>
          </a:ln>
        </p:spPr>
      </p:pic>
      <p:sp>
        <p:nvSpPr>
          <p:cNvPr id="213"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14"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4D1C701-355A-46F7-8A05-75F83FF6AC2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1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1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1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1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9" r:id="rId4"/>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2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F497849-9670-46DC-98F0-463107BA0A5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2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25" name="Picture 19" descr="Logo_TUC_de_RGB"/>
          <p:cNvPicPr/>
          <p:nvPr/>
        </p:nvPicPr>
        <p:blipFill>
          <a:blip r:embed="rId2"/>
          <a:stretch/>
        </p:blipFill>
        <p:spPr>
          <a:xfrm>
            <a:off x="0" y="0"/>
            <a:ext cx="3051360" cy="561240"/>
          </a:xfrm>
          <a:prstGeom prst="rect">
            <a:avLst/>
          </a:prstGeom>
          <a:ln w="0">
            <a:noFill/>
          </a:ln>
        </p:spPr>
      </p:pic>
      <p:pic>
        <p:nvPicPr>
          <p:cNvPr id="226" name="Grafik 2" descr=""/>
          <p:cNvPicPr/>
          <p:nvPr/>
        </p:nvPicPr>
        <p:blipFill>
          <a:blip r:embed="rId3"/>
          <a:stretch/>
        </p:blipFill>
        <p:spPr>
          <a:xfrm>
            <a:off x="7430400" y="134640"/>
            <a:ext cx="3697200" cy="513360"/>
          </a:xfrm>
          <a:prstGeom prst="rect">
            <a:avLst/>
          </a:prstGeom>
          <a:ln w="0">
            <a:noFill/>
          </a:ln>
        </p:spPr>
      </p:pic>
      <p:sp>
        <p:nvSpPr>
          <p:cNvPr id="22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2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316D978-3B94-44AA-90F3-5E3EBAF60BA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2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3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3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3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3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3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1" r:id="rId4"/>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4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53B5226-33ED-4192-AD57-74A2C228D02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4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43" name="Picture 19" descr="Logo_TUC_de_RGB"/>
          <p:cNvPicPr/>
          <p:nvPr/>
        </p:nvPicPr>
        <p:blipFill>
          <a:blip r:embed="rId2"/>
          <a:stretch/>
        </p:blipFill>
        <p:spPr>
          <a:xfrm>
            <a:off x="0" y="0"/>
            <a:ext cx="3051360" cy="561240"/>
          </a:xfrm>
          <a:prstGeom prst="rect">
            <a:avLst/>
          </a:prstGeom>
          <a:ln w="0">
            <a:noFill/>
          </a:ln>
        </p:spPr>
      </p:pic>
      <p:pic>
        <p:nvPicPr>
          <p:cNvPr id="244" name="Grafik 2" descr=""/>
          <p:cNvPicPr/>
          <p:nvPr/>
        </p:nvPicPr>
        <p:blipFill>
          <a:blip r:embed="rId3"/>
          <a:stretch/>
        </p:blipFill>
        <p:spPr>
          <a:xfrm>
            <a:off x="7430400" y="134640"/>
            <a:ext cx="3697200" cy="513360"/>
          </a:xfrm>
          <a:prstGeom prst="rect">
            <a:avLst/>
          </a:prstGeom>
          <a:ln w="0">
            <a:noFill/>
          </a:ln>
        </p:spPr>
      </p:pic>
      <p:sp>
        <p:nvSpPr>
          <p:cNvPr id="245"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46"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3339420-95C9-4F1E-BA9D-3F8C6D6F8A7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4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4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49" name="PlaceHolder 2"/>
          <p:cNvSpPr>
            <a:spLocks noGrp="1"/>
          </p:cNvSpPr>
          <p:nvPr>
            <p:ph type="body"/>
          </p:nvPr>
        </p:nvSpPr>
        <p:spPr>
          <a:xfrm>
            <a:off x="60948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50" name="PlaceHolder 3"/>
          <p:cNvSpPr>
            <a:spLocks noGrp="1"/>
          </p:cNvSpPr>
          <p:nvPr>
            <p:ph type="body"/>
          </p:nvPr>
        </p:nvSpPr>
        <p:spPr>
          <a:xfrm>
            <a:off x="431964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51" name="PlaceHolder 4"/>
          <p:cNvSpPr>
            <a:spLocks noGrp="1"/>
          </p:cNvSpPr>
          <p:nvPr>
            <p:ph type="body"/>
          </p:nvPr>
        </p:nvSpPr>
        <p:spPr>
          <a:xfrm>
            <a:off x="802980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52" name="PlaceHolder 5"/>
          <p:cNvSpPr>
            <a:spLocks noGrp="1"/>
          </p:cNvSpPr>
          <p:nvPr>
            <p:ph type="body"/>
          </p:nvPr>
        </p:nvSpPr>
        <p:spPr>
          <a:xfrm>
            <a:off x="60948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53" name="PlaceHolder 6"/>
          <p:cNvSpPr>
            <a:spLocks noGrp="1"/>
          </p:cNvSpPr>
          <p:nvPr>
            <p:ph type="body"/>
          </p:nvPr>
        </p:nvSpPr>
        <p:spPr>
          <a:xfrm>
            <a:off x="431964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54" name="PlaceHolder 7"/>
          <p:cNvSpPr>
            <a:spLocks noGrp="1"/>
          </p:cNvSpPr>
          <p:nvPr>
            <p:ph type="body"/>
          </p:nvPr>
        </p:nvSpPr>
        <p:spPr>
          <a:xfrm>
            <a:off x="802980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3" r:id="rId4"/>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5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FD42F1D-21FA-401D-B32D-62F8C091B9B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5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58" name="Picture 19" descr="Logo_TUC_de_RGB"/>
          <p:cNvPicPr/>
          <p:nvPr/>
        </p:nvPicPr>
        <p:blipFill>
          <a:blip r:embed="rId2"/>
          <a:stretch/>
        </p:blipFill>
        <p:spPr>
          <a:xfrm>
            <a:off x="0" y="0"/>
            <a:ext cx="3051360" cy="561240"/>
          </a:xfrm>
          <a:prstGeom prst="rect">
            <a:avLst/>
          </a:prstGeom>
          <a:ln w="0">
            <a:noFill/>
          </a:ln>
        </p:spPr>
      </p:pic>
      <p:pic>
        <p:nvPicPr>
          <p:cNvPr id="259" name="Grafik 2" descr=""/>
          <p:cNvPicPr/>
          <p:nvPr/>
        </p:nvPicPr>
        <p:blipFill>
          <a:blip r:embed="rId3"/>
          <a:stretch/>
        </p:blipFill>
        <p:spPr>
          <a:xfrm>
            <a:off x="7430400" y="134640"/>
            <a:ext cx="3697200" cy="513360"/>
          </a:xfrm>
          <a:prstGeom prst="rect">
            <a:avLst/>
          </a:prstGeom>
          <a:ln w="0">
            <a:noFill/>
          </a:ln>
        </p:spPr>
      </p:pic>
      <p:sp>
        <p:nvSpPr>
          <p:cNvPr id="260"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61"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BADABB8-B524-410E-B7AA-CE96A716803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6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6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5"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20AB2DB-0DFD-493A-9749-8304B4BAA5B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9" name="Picture 19" descr="Logo_TUC_de_RGB"/>
          <p:cNvPicPr/>
          <p:nvPr/>
        </p:nvPicPr>
        <p:blipFill>
          <a:blip r:embed="rId2"/>
          <a:stretch/>
        </p:blipFill>
        <p:spPr>
          <a:xfrm>
            <a:off x="0" y="0"/>
            <a:ext cx="3051360" cy="561240"/>
          </a:xfrm>
          <a:prstGeom prst="rect">
            <a:avLst/>
          </a:prstGeom>
          <a:ln w="0">
            <a:noFill/>
          </a:ln>
        </p:spPr>
      </p:pic>
      <p:pic>
        <p:nvPicPr>
          <p:cNvPr id="20" name="Grafik 2" descr=""/>
          <p:cNvPicPr/>
          <p:nvPr/>
        </p:nvPicPr>
        <p:blipFill>
          <a:blip r:embed="rId3"/>
          <a:stretch/>
        </p:blipFill>
        <p:spPr>
          <a:xfrm>
            <a:off x="7430400" y="134640"/>
            <a:ext cx="3697200" cy="513360"/>
          </a:xfrm>
          <a:prstGeom prst="rect">
            <a:avLst/>
          </a:prstGeom>
          <a:ln w="0">
            <a:noFill/>
          </a:ln>
        </p:spPr>
      </p:pic>
      <p:sp>
        <p:nvSpPr>
          <p:cNvPr id="21"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22"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6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F7FE1D9-3663-46D7-AB7B-91507D8A287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6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68" name="Picture 19" descr="Logo_TUC_de_RGB"/>
          <p:cNvPicPr/>
          <p:nvPr/>
        </p:nvPicPr>
        <p:blipFill>
          <a:blip r:embed="rId2"/>
          <a:stretch/>
        </p:blipFill>
        <p:spPr>
          <a:xfrm>
            <a:off x="0" y="0"/>
            <a:ext cx="3051360" cy="561240"/>
          </a:xfrm>
          <a:prstGeom prst="rect">
            <a:avLst/>
          </a:prstGeom>
          <a:ln w="0">
            <a:noFill/>
          </a:ln>
        </p:spPr>
      </p:pic>
      <p:pic>
        <p:nvPicPr>
          <p:cNvPr id="269" name="Grafik 2" descr=""/>
          <p:cNvPicPr/>
          <p:nvPr/>
        </p:nvPicPr>
        <p:blipFill>
          <a:blip r:embed="rId3"/>
          <a:stretch/>
        </p:blipFill>
        <p:spPr>
          <a:xfrm>
            <a:off x="7430400" y="134640"/>
            <a:ext cx="3697200" cy="513360"/>
          </a:xfrm>
          <a:prstGeom prst="rect">
            <a:avLst/>
          </a:prstGeom>
          <a:ln w="0">
            <a:noFill/>
          </a:ln>
        </p:spPr>
      </p:pic>
      <p:sp>
        <p:nvSpPr>
          <p:cNvPr id="270"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71"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902E9AD-F12A-4ABA-B8DD-73E0DB7D3A0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7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7" r:id="rId4"/>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7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FCCC3BC-1055-4DBA-8D94-2A455CD9129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79" name="Picture 19" descr="Logo_TUC_de_RGB"/>
          <p:cNvPicPr/>
          <p:nvPr/>
        </p:nvPicPr>
        <p:blipFill>
          <a:blip r:embed="rId2"/>
          <a:stretch/>
        </p:blipFill>
        <p:spPr>
          <a:xfrm>
            <a:off x="0" y="0"/>
            <a:ext cx="3051360" cy="561240"/>
          </a:xfrm>
          <a:prstGeom prst="rect">
            <a:avLst/>
          </a:prstGeom>
          <a:ln w="0">
            <a:noFill/>
          </a:ln>
        </p:spPr>
      </p:pic>
      <p:pic>
        <p:nvPicPr>
          <p:cNvPr id="280" name="Grafik 2" descr=""/>
          <p:cNvPicPr/>
          <p:nvPr/>
        </p:nvPicPr>
        <p:blipFill>
          <a:blip r:embed="rId3"/>
          <a:stretch/>
        </p:blipFill>
        <p:spPr>
          <a:xfrm>
            <a:off x="7430400" y="134640"/>
            <a:ext cx="3697200" cy="513360"/>
          </a:xfrm>
          <a:prstGeom prst="rect">
            <a:avLst/>
          </a:prstGeom>
          <a:ln w="0">
            <a:noFill/>
          </a:ln>
        </p:spPr>
      </p:pic>
      <p:sp>
        <p:nvSpPr>
          <p:cNvPr id="281"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82"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59E67E0-8A35-427D-B35D-93033FF67E9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8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8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9" r:id="rId4"/>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8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8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865B8C9-40F6-437E-AC15-E45E9514F7B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9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91" name="Picture 19" descr="Logo_TUC_de_RGB"/>
          <p:cNvPicPr/>
          <p:nvPr/>
        </p:nvPicPr>
        <p:blipFill>
          <a:blip r:embed="rId2"/>
          <a:stretch/>
        </p:blipFill>
        <p:spPr>
          <a:xfrm>
            <a:off x="0" y="0"/>
            <a:ext cx="3051360" cy="561240"/>
          </a:xfrm>
          <a:prstGeom prst="rect">
            <a:avLst/>
          </a:prstGeom>
          <a:ln w="0">
            <a:noFill/>
          </a:ln>
        </p:spPr>
      </p:pic>
      <p:pic>
        <p:nvPicPr>
          <p:cNvPr id="292" name="Grafik 2" descr=""/>
          <p:cNvPicPr/>
          <p:nvPr/>
        </p:nvPicPr>
        <p:blipFill>
          <a:blip r:embed="rId3"/>
          <a:stretch/>
        </p:blipFill>
        <p:spPr>
          <a:xfrm>
            <a:off x="7430400" y="134640"/>
            <a:ext cx="3697200" cy="513360"/>
          </a:xfrm>
          <a:prstGeom prst="rect">
            <a:avLst/>
          </a:prstGeom>
          <a:ln w="0">
            <a:noFill/>
          </a:ln>
        </p:spPr>
      </p:pic>
      <p:sp>
        <p:nvSpPr>
          <p:cNvPr id="293"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94"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4CF5AC9-EA1E-484F-A2F0-E85356A5FA6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9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9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9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9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1" r:id="rId4"/>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0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D778E68-46B7-4310-B0DA-1834B01C734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0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05" name="Picture 19" descr="Logo_TUC_de_RGB"/>
          <p:cNvPicPr/>
          <p:nvPr/>
        </p:nvPicPr>
        <p:blipFill>
          <a:blip r:embed="rId2"/>
          <a:stretch/>
        </p:blipFill>
        <p:spPr>
          <a:xfrm>
            <a:off x="0" y="0"/>
            <a:ext cx="3051360" cy="561240"/>
          </a:xfrm>
          <a:prstGeom prst="rect">
            <a:avLst/>
          </a:prstGeom>
          <a:ln w="0">
            <a:noFill/>
          </a:ln>
        </p:spPr>
      </p:pic>
      <p:pic>
        <p:nvPicPr>
          <p:cNvPr id="306" name="Grafik 2" descr=""/>
          <p:cNvPicPr/>
          <p:nvPr/>
        </p:nvPicPr>
        <p:blipFill>
          <a:blip r:embed="rId3"/>
          <a:stretch/>
        </p:blipFill>
        <p:spPr>
          <a:xfrm>
            <a:off x="7430400" y="134640"/>
            <a:ext cx="3697200" cy="513360"/>
          </a:xfrm>
          <a:prstGeom prst="rect">
            <a:avLst/>
          </a:prstGeom>
          <a:ln w="0">
            <a:noFill/>
          </a:ln>
        </p:spPr>
      </p:pic>
      <p:sp>
        <p:nvSpPr>
          <p:cNvPr id="30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0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5612567-F5F7-4D01-B200-B75F8288CD0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0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1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3" r:id="rId4"/>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1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1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34BB197-DAB5-4501-B517-44952DE9252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1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15" name="Picture 19" descr="Logo_TUC_de_RGB"/>
          <p:cNvPicPr/>
          <p:nvPr/>
        </p:nvPicPr>
        <p:blipFill>
          <a:blip r:embed="rId2"/>
          <a:stretch/>
        </p:blipFill>
        <p:spPr>
          <a:xfrm>
            <a:off x="0" y="0"/>
            <a:ext cx="3051360" cy="561240"/>
          </a:xfrm>
          <a:prstGeom prst="rect">
            <a:avLst/>
          </a:prstGeom>
          <a:ln w="0">
            <a:noFill/>
          </a:ln>
        </p:spPr>
      </p:pic>
      <p:pic>
        <p:nvPicPr>
          <p:cNvPr id="316" name="Grafik 2" descr=""/>
          <p:cNvPicPr/>
          <p:nvPr/>
        </p:nvPicPr>
        <p:blipFill>
          <a:blip r:embed="rId3"/>
          <a:stretch/>
        </p:blipFill>
        <p:spPr>
          <a:xfrm>
            <a:off x="7430400" y="134640"/>
            <a:ext cx="3697200" cy="513360"/>
          </a:xfrm>
          <a:prstGeom prst="rect">
            <a:avLst/>
          </a:prstGeom>
          <a:ln w="0">
            <a:noFill/>
          </a:ln>
        </p:spPr>
      </p:pic>
      <p:sp>
        <p:nvSpPr>
          <p:cNvPr id="31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1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43A4E3C-636C-4C0E-B3DD-B2F85E9AE0A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1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5" r:id="rId4"/>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0"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21"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C91DF80-A41D-437E-ABA4-190141D319D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2"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23" name="Picture 19" descr="Logo_TUC_de_RGB"/>
          <p:cNvPicPr/>
          <p:nvPr/>
        </p:nvPicPr>
        <p:blipFill>
          <a:blip r:embed="rId2"/>
          <a:stretch/>
        </p:blipFill>
        <p:spPr>
          <a:xfrm>
            <a:off x="0" y="0"/>
            <a:ext cx="3050280" cy="560160"/>
          </a:xfrm>
          <a:prstGeom prst="rect">
            <a:avLst/>
          </a:prstGeom>
          <a:ln w="0">
            <a:noFill/>
          </a:ln>
        </p:spPr>
      </p:pic>
      <p:pic>
        <p:nvPicPr>
          <p:cNvPr id="324" name="Grafik 2" descr=""/>
          <p:cNvPicPr/>
          <p:nvPr/>
        </p:nvPicPr>
        <p:blipFill>
          <a:blip r:embed="rId3"/>
          <a:stretch/>
        </p:blipFill>
        <p:spPr>
          <a:xfrm>
            <a:off x="7430400" y="134640"/>
            <a:ext cx="3696120" cy="512280"/>
          </a:xfrm>
          <a:prstGeom prst="rect">
            <a:avLst/>
          </a:prstGeom>
          <a:ln w="0">
            <a:noFill/>
          </a:ln>
        </p:spPr>
      </p:pic>
      <p:sp>
        <p:nvSpPr>
          <p:cNvPr id="325"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26"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55B16C0-DECE-4944-90CD-39A3F0D8635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7"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2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2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3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3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7" r:id="rId4"/>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36"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37"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96DD305-FFFE-4D85-81A8-804B437A120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38"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39" name="Picture 19" descr="Logo_TUC_de_RGB"/>
          <p:cNvPicPr/>
          <p:nvPr/>
        </p:nvPicPr>
        <p:blipFill>
          <a:blip r:embed="rId2"/>
          <a:stretch/>
        </p:blipFill>
        <p:spPr>
          <a:xfrm>
            <a:off x="0" y="0"/>
            <a:ext cx="3050280" cy="560160"/>
          </a:xfrm>
          <a:prstGeom prst="rect">
            <a:avLst/>
          </a:prstGeom>
          <a:ln w="0">
            <a:noFill/>
          </a:ln>
        </p:spPr>
      </p:pic>
      <p:pic>
        <p:nvPicPr>
          <p:cNvPr id="340" name="Grafik 2" descr=""/>
          <p:cNvPicPr/>
          <p:nvPr/>
        </p:nvPicPr>
        <p:blipFill>
          <a:blip r:embed="rId3"/>
          <a:stretch/>
        </p:blipFill>
        <p:spPr>
          <a:xfrm>
            <a:off x="7430400" y="134640"/>
            <a:ext cx="3696120" cy="512280"/>
          </a:xfrm>
          <a:prstGeom prst="rect">
            <a:avLst/>
          </a:prstGeom>
          <a:ln w="0">
            <a:noFill/>
          </a:ln>
        </p:spPr>
      </p:pic>
      <p:sp>
        <p:nvSpPr>
          <p:cNvPr id="341"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42"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BB9319E-A027-4EA7-88DA-732508F3AAD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43"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4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4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4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4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9" r:id="rId4"/>
  </p:sldLayoutIdLst>
</p:sldMaster>
</file>

<file path=ppt/slideMasters/slideMaster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52"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53"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CD1D25F-E36A-41D5-8E9F-0D68B83EF3A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54"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55" name="Picture 19" descr="Logo_TUC_de_RGB"/>
          <p:cNvPicPr/>
          <p:nvPr/>
        </p:nvPicPr>
        <p:blipFill>
          <a:blip r:embed="rId2"/>
          <a:stretch/>
        </p:blipFill>
        <p:spPr>
          <a:xfrm>
            <a:off x="0" y="0"/>
            <a:ext cx="3050280" cy="560160"/>
          </a:xfrm>
          <a:prstGeom prst="rect">
            <a:avLst/>
          </a:prstGeom>
          <a:ln w="0">
            <a:noFill/>
          </a:ln>
        </p:spPr>
      </p:pic>
      <p:pic>
        <p:nvPicPr>
          <p:cNvPr id="356" name="Grafik 2" descr=""/>
          <p:cNvPicPr/>
          <p:nvPr/>
        </p:nvPicPr>
        <p:blipFill>
          <a:blip r:embed="rId3"/>
          <a:stretch/>
        </p:blipFill>
        <p:spPr>
          <a:xfrm>
            <a:off x="7430400" y="134640"/>
            <a:ext cx="3696120" cy="512280"/>
          </a:xfrm>
          <a:prstGeom prst="rect">
            <a:avLst/>
          </a:prstGeom>
          <a:ln w="0">
            <a:noFill/>
          </a:ln>
        </p:spPr>
      </p:pic>
      <p:sp>
        <p:nvSpPr>
          <p:cNvPr id="357"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58"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8429701-EA44-4B85-849E-44A57777759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5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6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6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6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6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Lst>
</p:sldMaster>
</file>

<file path=ppt/slideMasters/slideMaster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68"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69"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94AADCC-762D-4CC8-8573-745A0B3E326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70"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71" name="Picture 19" descr="Logo_TUC_de_RGB"/>
          <p:cNvPicPr/>
          <p:nvPr/>
        </p:nvPicPr>
        <p:blipFill>
          <a:blip r:embed="rId2"/>
          <a:stretch/>
        </p:blipFill>
        <p:spPr>
          <a:xfrm>
            <a:off x="0" y="0"/>
            <a:ext cx="3050280" cy="560160"/>
          </a:xfrm>
          <a:prstGeom prst="rect">
            <a:avLst/>
          </a:prstGeom>
          <a:ln w="0">
            <a:noFill/>
          </a:ln>
        </p:spPr>
      </p:pic>
      <p:pic>
        <p:nvPicPr>
          <p:cNvPr id="372" name="Grafik 2" descr=""/>
          <p:cNvPicPr/>
          <p:nvPr/>
        </p:nvPicPr>
        <p:blipFill>
          <a:blip r:embed="rId3"/>
          <a:stretch/>
        </p:blipFill>
        <p:spPr>
          <a:xfrm>
            <a:off x="7430400" y="134640"/>
            <a:ext cx="3696120" cy="512280"/>
          </a:xfrm>
          <a:prstGeom prst="rect">
            <a:avLst/>
          </a:prstGeom>
          <a:ln w="0">
            <a:noFill/>
          </a:ln>
        </p:spPr>
      </p:pic>
      <p:sp>
        <p:nvSpPr>
          <p:cNvPr id="373"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74"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5D0BB07-807E-41A0-8109-F8D52F15316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75"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7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7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7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3" r:id="rId4"/>
  </p:sldLayoutIdLst>
</p:sldMaster>
</file>

<file path=ppt/slideMasters/slideMaster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2"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83"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CCA959D-8C5D-4766-AC5B-1BDA5F5FBBF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84"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85" name="Picture 19" descr="Logo_TUC_de_RGB"/>
          <p:cNvPicPr/>
          <p:nvPr/>
        </p:nvPicPr>
        <p:blipFill>
          <a:blip r:embed="rId2"/>
          <a:stretch/>
        </p:blipFill>
        <p:spPr>
          <a:xfrm>
            <a:off x="0" y="0"/>
            <a:ext cx="3050280" cy="560160"/>
          </a:xfrm>
          <a:prstGeom prst="rect">
            <a:avLst/>
          </a:prstGeom>
          <a:ln w="0">
            <a:noFill/>
          </a:ln>
        </p:spPr>
      </p:pic>
      <p:pic>
        <p:nvPicPr>
          <p:cNvPr id="386" name="Grafik 2" descr=""/>
          <p:cNvPicPr/>
          <p:nvPr/>
        </p:nvPicPr>
        <p:blipFill>
          <a:blip r:embed="rId3"/>
          <a:stretch/>
        </p:blipFill>
        <p:spPr>
          <a:xfrm>
            <a:off x="7430400" y="134640"/>
            <a:ext cx="3696120" cy="512280"/>
          </a:xfrm>
          <a:prstGeom prst="rect">
            <a:avLst/>
          </a:prstGeom>
          <a:ln w="0">
            <a:noFill/>
          </a:ln>
        </p:spPr>
      </p:pic>
      <p:sp>
        <p:nvSpPr>
          <p:cNvPr id="387"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88"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40FA622-C3F9-4939-90E8-17D136621F3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8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9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9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9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9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9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5"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62D9678-0C38-4DA0-A3C0-8ACA1DE772D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5" name="Picture 19" descr="Logo_TUC_de_RGB"/>
          <p:cNvPicPr/>
          <p:nvPr/>
        </p:nvPicPr>
        <p:blipFill>
          <a:blip r:embed="rId2"/>
          <a:stretch/>
        </p:blipFill>
        <p:spPr>
          <a:xfrm>
            <a:off x="0" y="0"/>
            <a:ext cx="3051360" cy="561240"/>
          </a:xfrm>
          <a:prstGeom prst="rect">
            <a:avLst/>
          </a:prstGeom>
          <a:ln w="0">
            <a:noFill/>
          </a:ln>
        </p:spPr>
      </p:pic>
      <p:pic>
        <p:nvPicPr>
          <p:cNvPr id="36" name="Grafik 2" descr=""/>
          <p:cNvPicPr/>
          <p:nvPr/>
        </p:nvPicPr>
        <p:blipFill>
          <a:blip r:embed="rId3"/>
          <a:stretch/>
        </p:blipFill>
        <p:spPr>
          <a:xfrm>
            <a:off x="7430400" y="134640"/>
            <a:ext cx="3697200" cy="513360"/>
          </a:xfrm>
          <a:prstGeom prst="rect">
            <a:avLst/>
          </a:prstGeom>
          <a:ln w="0">
            <a:noFill/>
          </a:ln>
        </p:spPr>
      </p:pic>
      <p:sp>
        <p:nvSpPr>
          <p:cNvPr id="37"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38"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3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00"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01"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29EF8DF-FDA6-48A9-9453-4719C7A09E1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02"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03" name="Picture 19" descr="Logo_TUC_de_RGB"/>
          <p:cNvPicPr/>
          <p:nvPr/>
        </p:nvPicPr>
        <p:blipFill>
          <a:blip r:embed="rId2"/>
          <a:stretch/>
        </p:blipFill>
        <p:spPr>
          <a:xfrm>
            <a:off x="0" y="0"/>
            <a:ext cx="3050280" cy="560160"/>
          </a:xfrm>
          <a:prstGeom prst="rect">
            <a:avLst/>
          </a:prstGeom>
          <a:ln w="0">
            <a:noFill/>
          </a:ln>
        </p:spPr>
      </p:pic>
      <p:pic>
        <p:nvPicPr>
          <p:cNvPr id="404" name="Grafik 2" descr=""/>
          <p:cNvPicPr/>
          <p:nvPr/>
        </p:nvPicPr>
        <p:blipFill>
          <a:blip r:embed="rId3"/>
          <a:stretch/>
        </p:blipFill>
        <p:spPr>
          <a:xfrm>
            <a:off x="7430400" y="134640"/>
            <a:ext cx="3696120" cy="512280"/>
          </a:xfrm>
          <a:prstGeom prst="rect">
            <a:avLst/>
          </a:prstGeom>
          <a:ln w="0">
            <a:noFill/>
          </a:ln>
        </p:spPr>
      </p:pic>
      <p:sp>
        <p:nvSpPr>
          <p:cNvPr id="405"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06"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D2E0CFE-4E60-4132-8E65-CAD2CF2824C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07"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0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09" name="PlaceHolder 2"/>
          <p:cNvSpPr>
            <a:spLocks noGrp="1"/>
          </p:cNvSpPr>
          <p:nvPr>
            <p:ph type="body"/>
          </p:nvPr>
        </p:nvSpPr>
        <p:spPr>
          <a:xfrm>
            <a:off x="60948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10" name="PlaceHolder 3"/>
          <p:cNvSpPr>
            <a:spLocks noGrp="1"/>
          </p:cNvSpPr>
          <p:nvPr>
            <p:ph type="body"/>
          </p:nvPr>
        </p:nvSpPr>
        <p:spPr>
          <a:xfrm>
            <a:off x="431964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11" name="PlaceHolder 4"/>
          <p:cNvSpPr>
            <a:spLocks noGrp="1"/>
          </p:cNvSpPr>
          <p:nvPr>
            <p:ph type="body"/>
          </p:nvPr>
        </p:nvSpPr>
        <p:spPr>
          <a:xfrm>
            <a:off x="802980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12" name="PlaceHolder 5"/>
          <p:cNvSpPr>
            <a:spLocks noGrp="1"/>
          </p:cNvSpPr>
          <p:nvPr>
            <p:ph type="body"/>
          </p:nvPr>
        </p:nvSpPr>
        <p:spPr>
          <a:xfrm>
            <a:off x="60948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13" name="PlaceHolder 6"/>
          <p:cNvSpPr>
            <a:spLocks noGrp="1"/>
          </p:cNvSpPr>
          <p:nvPr>
            <p:ph type="body"/>
          </p:nvPr>
        </p:nvSpPr>
        <p:spPr>
          <a:xfrm>
            <a:off x="431964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14" name="PlaceHolder 7"/>
          <p:cNvSpPr>
            <a:spLocks noGrp="1"/>
          </p:cNvSpPr>
          <p:nvPr>
            <p:ph type="body"/>
          </p:nvPr>
        </p:nvSpPr>
        <p:spPr>
          <a:xfrm>
            <a:off x="802980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7" r:id="rId4"/>
  </p:sldLayoutIdLst>
</p:sldMaster>
</file>

<file path=ppt/slideMasters/slideMaster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5"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16"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9F05983-CB9B-47A6-9914-491DA7F43B9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17"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18" name="Picture 19" descr="Logo_TUC_de_RGB"/>
          <p:cNvPicPr/>
          <p:nvPr/>
        </p:nvPicPr>
        <p:blipFill>
          <a:blip r:embed="rId2"/>
          <a:stretch/>
        </p:blipFill>
        <p:spPr>
          <a:xfrm>
            <a:off x="0" y="0"/>
            <a:ext cx="3050280" cy="560160"/>
          </a:xfrm>
          <a:prstGeom prst="rect">
            <a:avLst/>
          </a:prstGeom>
          <a:ln w="0">
            <a:noFill/>
          </a:ln>
        </p:spPr>
      </p:pic>
      <p:pic>
        <p:nvPicPr>
          <p:cNvPr id="419" name="Grafik 2" descr=""/>
          <p:cNvPicPr/>
          <p:nvPr/>
        </p:nvPicPr>
        <p:blipFill>
          <a:blip r:embed="rId3"/>
          <a:stretch/>
        </p:blipFill>
        <p:spPr>
          <a:xfrm>
            <a:off x="7430400" y="134640"/>
            <a:ext cx="3696120" cy="512280"/>
          </a:xfrm>
          <a:prstGeom prst="rect">
            <a:avLst/>
          </a:prstGeom>
          <a:ln w="0">
            <a:noFill/>
          </a:ln>
        </p:spPr>
      </p:pic>
      <p:sp>
        <p:nvSpPr>
          <p:cNvPr id="420"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21"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DE66322-2934-4A86-9156-DBF3AA08BE1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22"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2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9" r:id="rId4"/>
  </p:sldLayoutIdLst>
</p:sldMaster>
</file>

<file path=ppt/slideMasters/slideMaster3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25"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26"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1C7C287-10F8-439F-A3E0-80381002130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27"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28" name="Picture 19" descr="Logo_TUC_de_RGB"/>
          <p:cNvPicPr/>
          <p:nvPr/>
        </p:nvPicPr>
        <p:blipFill>
          <a:blip r:embed="rId2"/>
          <a:stretch/>
        </p:blipFill>
        <p:spPr>
          <a:xfrm>
            <a:off x="0" y="0"/>
            <a:ext cx="3050280" cy="560160"/>
          </a:xfrm>
          <a:prstGeom prst="rect">
            <a:avLst/>
          </a:prstGeom>
          <a:ln w="0">
            <a:noFill/>
          </a:ln>
        </p:spPr>
      </p:pic>
      <p:pic>
        <p:nvPicPr>
          <p:cNvPr id="429" name="Grafik 2" descr=""/>
          <p:cNvPicPr/>
          <p:nvPr/>
        </p:nvPicPr>
        <p:blipFill>
          <a:blip r:embed="rId3"/>
          <a:stretch/>
        </p:blipFill>
        <p:spPr>
          <a:xfrm>
            <a:off x="7430400" y="134640"/>
            <a:ext cx="3696120" cy="512280"/>
          </a:xfrm>
          <a:prstGeom prst="rect">
            <a:avLst/>
          </a:prstGeom>
          <a:ln w="0">
            <a:noFill/>
          </a:ln>
        </p:spPr>
      </p:pic>
      <p:sp>
        <p:nvSpPr>
          <p:cNvPr id="430"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31"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F83CC17-2E37-48FF-898A-F1686A05272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32"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3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1" r:id="rId4"/>
  </p:sldLayoutIdLst>
</p:sldMaster>
</file>

<file path=ppt/slideMasters/slideMaster3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6"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37"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7E0BFA0-F13A-41F0-9C9F-072BA37A765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38"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39" name="Picture 19" descr="Logo_TUC_de_RGB"/>
          <p:cNvPicPr/>
          <p:nvPr/>
        </p:nvPicPr>
        <p:blipFill>
          <a:blip r:embed="rId2"/>
          <a:stretch/>
        </p:blipFill>
        <p:spPr>
          <a:xfrm>
            <a:off x="0" y="0"/>
            <a:ext cx="3050280" cy="560160"/>
          </a:xfrm>
          <a:prstGeom prst="rect">
            <a:avLst/>
          </a:prstGeom>
          <a:ln w="0">
            <a:noFill/>
          </a:ln>
        </p:spPr>
      </p:pic>
      <p:pic>
        <p:nvPicPr>
          <p:cNvPr id="440" name="Grafik 2" descr=""/>
          <p:cNvPicPr/>
          <p:nvPr/>
        </p:nvPicPr>
        <p:blipFill>
          <a:blip r:embed="rId3"/>
          <a:stretch/>
        </p:blipFill>
        <p:spPr>
          <a:xfrm>
            <a:off x="7430400" y="134640"/>
            <a:ext cx="3696120" cy="512280"/>
          </a:xfrm>
          <a:prstGeom prst="rect">
            <a:avLst/>
          </a:prstGeom>
          <a:ln w="0">
            <a:noFill/>
          </a:ln>
        </p:spPr>
      </p:pic>
      <p:sp>
        <p:nvSpPr>
          <p:cNvPr id="441"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42"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DF06BC6-01C6-43CD-8E47-C7DEC36CB28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43"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4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4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3" r:id="rId4"/>
  </p:sldLayoutIdLst>
</p:sldMaster>
</file>

<file path=ppt/slideMasters/slideMaster3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8"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49"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DCAAA86-12BB-44DC-81DE-769CDFD2C33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50"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51" name="Picture 19" descr="Logo_TUC_de_RGB"/>
          <p:cNvPicPr/>
          <p:nvPr/>
        </p:nvPicPr>
        <p:blipFill>
          <a:blip r:embed="rId2"/>
          <a:stretch/>
        </p:blipFill>
        <p:spPr>
          <a:xfrm>
            <a:off x="0" y="0"/>
            <a:ext cx="3050280" cy="560160"/>
          </a:xfrm>
          <a:prstGeom prst="rect">
            <a:avLst/>
          </a:prstGeom>
          <a:ln w="0">
            <a:noFill/>
          </a:ln>
        </p:spPr>
      </p:pic>
      <p:pic>
        <p:nvPicPr>
          <p:cNvPr id="452" name="Grafik 2" descr=""/>
          <p:cNvPicPr/>
          <p:nvPr/>
        </p:nvPicPr>
        <p:blipFill>
          <a:blip r:embed="rId3"/>
          <a:stretch/>
        </p:blipFill>
        <p:spPr>
          <a:xfrm>
            <a:off x="7430400" y="134640"/>
            <a:ext cx="3696120" cy="512280"/>
          </a:xfrm>
          <a:prstGeom prst="rect">
            <a:avLst/>
          </a:prstGeom>
          <a:ln w="0">
            <a:noFill/>
          </a:ln>
        </p:spPr>
      </p:pic>
      <p:sp>
        <p:nvSpPr>
          <p:cNvPr id="453"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54"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C51B2EB-6BB1-4778-B87A-9145AB465C0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55"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5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5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5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5" r:id="rId4"/>
  </p:sldLayoutIdLst>
</p:sldMaster>
</file>

<file path=ppt/slideMasters/slideMaster3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2"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63"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3EFA1B3-E002-4F3C-B4A3-31FF618B19C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64"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65" name="Picture 19" descr="Logo_TUC_de_RGB"/>
          <p:cNvPicPr/>
          <p:nvPr/>
        </p:nvPicPr>
        <p:blipFill>
          <a:blip r:embed="rId2"/>
          <a:stretch/>
        </p:blipFill>
        <p:spPr>
          <a:xfrm>
            <a:off x="0" y="0"/>
            <a:ext cx="3050280" cy="560160"/>
          </a:xfrm>
          <a:prstGeom prst="rect">
            <a:avLst/>
          </a:prstGeom>
          <a:ln w="0">
            <a:noFill/>
          </a:ln>
        </p:spPr>
      </p:pic>
      <p:pic>
        <p:nvPicPr>
          <p:cNvPr id="466" name="Grafik 2" descr=""/>
          <p:cNvPicPr/>
          <p:nvPr/>
        </p:nvPicPr>
        <p:blipFill>
          <a:blip r:embed="rId3"/>
          <a:stretch/>
        </p:blipFill>
        <p:spPr>
          <a:xfrm>
            <a:off x="7430400" y="134640"/>
            <a:ext cx="3696120" cy="512280"/>
          </a:xfrm>
          <a:prstGeom prst="rect">
            <a:avLst/>
          </a:prstGeom>
          <a:ln w="0">
            <a:noFill/>
          </a:ln>
        </p:spPr>
      </p:pic>
      <p:sp>
        <p:nvSpPr>
          <p:cNvPr id="467"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68"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0E6E7EA-C719-4C58-9EAB-55891E0830E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6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7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7" r:id="rId4"/>
  </p:sldLayoutIdLst>
</p:sldMaster>
</file>

<file path=ppt/slideMasters/slideMaster3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72" name="CustomShape 1"/>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3" name="CustomShape 2"/>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B2BB5AC-82DD-4AAF-B65F-2B3B16BB7A6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74" name="CustomShape 3"/>
          <p:cNvSpPr/>
          <p:nvPr/>
        </p:nvSpPr>
        <p:spPr>
          <a:xfrm>
            <a:off x="912240" y="1268280"/>
            <a:ext cx="9206280" cy="3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75" name="Picture 19" descr="Logo_TUC_de_RGB"/>
          <p:cNvPicPr/>
          <p:nvPr/>
        </p:nvPicPr>
        <p:blipFill>
          <a:blip r:embed="rId2"/>
          <a:stretch/>
        </p:blipFill>
        <p:spPr>
          <a:xfrm>
            <a:off x="0" y="0"/>
            <a:ext cx="3050280" cy="560160"/>
          </a:xfrm>
          <a:prstGeom prst="rect">
            <a:avLst/>
          </a:prstGeom>
          <a:ln w="0">
            <a:noFill/>
          </a:ln>
        </p:spPr>
      </p:pic>
      <p:pic>
        <p:nvPicPr>
          <p:cNvPr id="476" name="Grafik 2" descr=""/>
          <p:cNvPicPr/>
          <p:nvPr/>
        </p:nvPicPr>
        <p:blipFill>
          <a:blip r:embed="rId3"/>
          <a:stretch/>
        </p:blipFill>
        <p:spPr>
          <a:xfrm>
            <a:off x="7430400" y="134640"/>
            <a:ext cx="3696120" cy="512280"/>
          </a:xfrm>
          <a:prstGeom prst="rect">
            <a:avLst/>
          </a:prstGeom>
          <a:ln w="0">
            <a:noFill/>
          </a:ln>
        </p:spPr>
      </p:pic>
      <p:sp>
        <p:nvSpPr>
          <p:cNvPr id="477" name="CustomShape 4"/>
          <p:cNvSpPr/>
          <p:nvPr/>
        </p:nvSpPr>
        <p:spPr>
          <a:xfrm>
            <a:off x="11444760" y="0"/>
            <a:ext cx="739440" cy="6848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8" name="CustomShape 5"/>
          <p:cNvSpPr/>
          <p:nvPr/>
        </p:nvSpPr>
        <p:spPr>
          <a:xfrm>
            <a:off x="11438640" y="6453360"/>
            <a:ext cx="7563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6A748B8-81F2-4F7B-B3E1-FE734FAA161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79" name="CustomShape 6"/>
          <p:cNvSpPr/>
          <p:nvPr/>
        </p:nvSpPr>
        <p:spPr>
          <a:xfrm>
            <a:off x="0" y="6642720"/>
            <a:ext cx="121798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9" r:id="rId4"/>
  </p:sldLayoutIdLst>
</p:sldMaster>
</file>

<file path=ppt/slideMasters/slideMaster3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8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8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A104335-F430-48F0-A68D-F8661CBA899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8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83" name="Picture 19" descr="Logo_TUC_de_RGB"/>
          <p:cNvPicPr/>
          <p:nvPr/>
        </p:nvPicPr>
        <p:blipFill>
          <a:blip r:embed="rId2"/>
          <a:stretch/>
        </p:blipFill>
        <p:spPr>
          <a:xfrm>
            <a:off x="0" y="0"/>
            <a:ext cx="3051360" cy="561240"/>
          </a:xfrm>
          <a:prstGeom prst="rect">
            <a:avLst/>
          </a:prstGeom>
          <a:ln w="0">
            <a:noFill/>
          </a:ln>
        </p:spPr>
      </p:pic>
      <p:pic>
        <p:nvPicPr>
          <p:cNvPr id="484" name="Grafik 2" descr=""/>
          <p:cNvPicPr/>
          <p:nvPr/>
        </p:nvPicPr>
        <p:blipFill>
          <a:blip r:embed="rId3"/>
          <a:stretch/>
        </p:blipFill>
        <p:spPr>
          <a:xfrm>
            <a:off x="7430400" y="134640"/>
            <a:ext cx="3697200" cy="513360"/>
          </a:xfrm>
          <a:prstGeom prst="rect">
            <a:avLst/>
          </a:prstGeom>
          <a:ln w="0">
            <a:noFill/>
          </a:ln>
        </p:spPr>
      </p:pic>
      <p:sp>
        <p:nvSpPr>
          <p:cNvPr id="485"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86"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AAC01B8-942B-486F-9167-101193A9F6F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8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8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8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9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9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1" r:id="rId4"/>
  </p:sldLayoutIdLst>
</p:sldMaster>
</file>

<file path=ppt/slideMasters/slideMaster3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9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9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6C625D1-DD7B-44C7-B347-0EFBBEC9739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9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99" name="Picture 19" descr="Logo_TUC_de_RGB"/>
          <p:cNvPicPr/>
          <p:nvPr/>
        </p:nvPicPr>
        <p:blipFill>
          <a:blip r:embed="rId2"/>
          <a:stretch/>
        </p:blipFill>
        <p:spPr>
          <a:xfrm>
            <a:off x="0" y="0"/>
            <a:ext cx="3051360" cy="561240"/>
          </a:xfrm>
          <a:prstGeom prst="rect">
            <a:avLst/>
          </a:prstGeom>
          <a:ln w="0">
            <a:noFill/>
          </a:ln>
        </p:spPr>
      </p:pic>
      <p:pic>
        <p:nvPicPr>
          <p:cNvPr id="500" name="Grafik 2" descr=""/>
          <p:cNvPicPr/>
          <p:nvPr/>
        </p:nvPicPr>
        <p:blipFill>
          <a:blip r:embed="rId3"/>
          <a:stretch/>
        </p:blipFill>
        <p:spPr>
          <a:xfrm>
            <a:off x="7430400" y="134640"/>
            <a:ext cx="3697200" cy="513360"/>
          </a:xfrm>
          <a:prstGeom prst="rect">
            <a:avLst/>
          </a:prstGeom>
          <a:ln w="0">
            <a:noFill/>
          </a:ln>
        </p:spPr>
      </p:pic>
      <p:sp>
        <p:nvSpPr>
          <p:cNvPr id="501"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02"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A29DFBD-1795-4E2B-B67D-4382824B840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0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0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0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0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0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3" r:id="rId4"/>
  </p:sldLayoutIdLst>
</p:sldMaster>
</file>

<file path=ppt/slideMasters/slideMaster3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1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1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EA42AD7-43B6-47E0-9049-A881C3D8683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1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15" name="Picture 19" descr="Logo_TUC_de_RGB"/>
          <p:cNvPicPr/>
          <p:nvPr/>
        </p:nvPicPr>
        <p:blipFill>
          <a:blip r:embed="rId2"/>
          <a:stretch/>
        </p:blipFill>
        <p:spPr>
          <a:xfrm>
            <a:off x="0" y="0"/>
            <a:ext cx="3051360" cy="561240"/>
          </a:xfrm>
          <a:prstGeom prst="rect">
            <a:avLst/>
          </a:prstGeom>
          <a:ln w="0">
            <a:noFill/>
          </a:ln>
        </p:spPr>
      </p:pic>
      <p:pic>
        <p:nvPicPr>
          <p:cNvPr id="516" name="Grafik 2" descr=""/>
          <p:cNvPicPr/>
          <p:nvPr/>
        </p:nvPicPr>
        <p:blipFill>
          <a:blip r:embed="rId3"/>
          <a:stretch/>
        </p:blipFill>
        <p:spPr>
          <a:xfrm>
            <a:off x="7430400" y="134640"/>
            <a:ext cx="3697200" cy="513360"/>
          </a:xfrm>
          <a:prstGeom prst="rect">
            <a:avLst/>
          </a:prstGeom>
          <a:ln w="0">
            <a:noFill/>
          </a:ln>
        </p:spPr>
      </p:pic>
      <p:sp>
        <p:nvSpPr>
          <p:cNvPr id="51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1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19CE977-1173-4B78-A9C8-9AAF1C5C2B0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1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2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2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2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2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5"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CBD4873-CB85-4940-9EF9-21C143D0AF9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1" name="Picture 19" descr="Logo_TUC_de_RGB"/>
          <p:cNvPicPr/>
          <p:nvPr/>
        </p:nvPicPr>
        <p:blipFill>
          <a:blip r:embed="rId2"/>
          <a:stretch/>
        </p:blipFill>
        <p:spPr>
          <a:xfrm>
            <a:off x="0" y="0"/>
            <a:ext cx="3051360" cy="561240"/>
          </a:xfrm>
          <a:prstGeom prst="rect">
            <a:avLst/>
          </a:prstGeom>
          <a:ln w="0">
            <a:noFill/>
          </a:ln>
        </p:spPr>
      </p:pic>
      <p:pic>
        <p:nvPicPr>
          <p:cNvPr id="52" name="Grafik 2" descr=""/>
          <p:cNvPicPr/>
          <p:nvPr/>
        </p:nvPicPr>
        <p:blipFill>
          <a:blip r:embed="rId3"/>
          <a:stretch/>
        </p:blipFill>
        <p:spPr>
          <a:xfrm>
            <a:off x="7430400" y="134640"/>
            <a:ext cx="3697200" cy="513360"/>
          </a:xfrm>
          <a:prstGeom prst="rect">
            <a:avLst/>
          </a:prstGeom>
          <a:ln w="0">
            <a:noFill/>
          </a:ln>
        </p:spPr>
      </p:pic>
      <p:sp>
        <p:nvSpPr>
          <p:cNvPr id="53"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54"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4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2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3C72A67-77E1-42BE-AE23-6B21A7661FD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3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31" name="Picture 19" descr="Logo_TUC_de_RGB"/>
          <p:cNvPicPr/>
          <p:nvPr/>
        </p:nvPicPr>
        <p:blipFill>
          <a:blip r:embed="rId2"/>
          <a:stretch/>
        </p:blipFill>
        <p:spPr>
          <a:xfrm>
            <a:off x="0" y="0"/>
            <a:ext cx="3051360" cy="561240"/>
          </a:xfrm>
          <a:prstGeom prst="rect">
            <a:avLst/>
          </a:prstGeom>
          <a:ln w="0">
            <a:noFill/>
          </a:ln>
        </p:spPr>
      </p:pic>
      <p:pic>
        <p:nvPicPr>
          <p:cNvPr id="532" name="Grafik 2" descr=""/>
          <p:cNvPicPr/>
          <p:nvPr/>
        </p:nvPicPr>
        <p:blipFill>
          <a:blip r:embed="rId3"/>
          <a:stretch/>
        </p:blipFill>
        <p:spPr>
          <a:xfrm>
            <a:off x="7430400" y="134640"/>
            <a:ext cx="3697200" cy="513360"/>
          </a:xfrm>
          <a:prstGeom prst="rect">
            <a:avLst/>
          </a:prstGeom>
          <a:ln w="0">
            <a:noFill/>
          </a:ln>
        </p:spPr>
      </p:pic>
      <p:sp>
        <p:nvSpPr>
          <p:cNvPr id="533"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34"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1509B08-4A38-426A-8AAB-62BDE6EF69C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3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3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3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3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Lst>
</p:sldMaster>
</file>

<file path=ppt/slideMasters/slideMaster4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4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4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C7FB9EB-E93F-4F6C-A825-FD92D71D154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4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45" name="Picture 19" descr="Logo_TUC_de_RGB"/>
          <p:cNvPicPr/>
          <p:nvPr/>
        </p:nvPicPr>
        <p:blipFill>
          <a:blip r:embed="rId2"/>
          <a:stretch/>
        </p:blipFill>
        <p:spPr>
          <a:xfrm>
            <a:off x="0" y="0"/>
            <a:ext cx="3051360" cy="561240"/>
          </a:xfrm>
          <a:prstGeom prst="rect">
            <a:avLst/>
          </a:prstGeom>
          <a:ln w="0">
            <a:noFill/>
          </a:ln>
        </p:spPr>
      </p:pic>
      <p:pic>
        <p:nvPicPr>
          <p:cNvPr id="546" name="Grafik 2" descr=""/>
          <p:cNvPicPr/>
          <p:nvPr/>
        </p:nvPicPr>
        <p:blipFill>
          <a:blip r:embed="rId3"/>
          <a:stretch/>
        </p:blipFill>
        <p:spPr>
          <a:xfrm>
            <a:off x="7430400" y="134640"/>
            <a:ext cx="3697200" cy="513360"/>
          </a:xfrm>
          <a:prstGeom prst="rect">
            <a:avLst/>
          </a:prstGeom>
          <a:ln w="0">
            <a:noFill/>
          </a:ln>
        </p:spPr>
      </p:pic>
      <p:sp>
        <p:nvSpPr>
          <p:cNvPr id="54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4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0F91410-FBED-42C9-AE4E-389010CEB03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4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5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5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5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5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5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9" r:id="rId4"/>
  </p:sldLayoutIdLst>
</p:sldMaster>
</file>

<file path=ppt/slideMasters/slideMaster4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6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6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7745F95-89FC-4516-867C-A86F37E18A7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6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63" name="Picture 19" descr="Logo_TUC_de_RGB"/>
          <p:cNvPicPr/>
          <p:nvPr/>
        </p:nvPicPr>
        <p:blipFill>
          <a:blip r:embed="rId2"/>
          <a:stretch/>
        </p:blipFill>
        <p:spPr>
          <a:xfrm>
            <a:off x="0" y="0"/>
            <a:ext cx="3051360" cy="561240"/>
          </a:xfrm>
          <a:prstGeom prst="rect">
            <a:avLst/>
          </a:prstGeom>
          <a:ln w="0">
            <a:noFill/>
          </a:ln>
        </p:spPr>
      </p:pic>
      <p:pic>
        <p:nvPicPr>
          <p:cNvPr id="564" name="Grafik 2" descr=""/>
          <p:cNvPicPr/>
          <p:nvPr/>
        </p:nvPicPr>
        <p:blipFill>
          <a:blip r:embed="rId3"/>
          <a:stretch/>
        </p:blipFill>
        <p:spPr>
          <a:xfrm>
            <a:off x="7430400" y="134640"/>
            <a:ext cx="3697200" cy="513360"/>
          </a:xfrm>
          <a:prstGeom prst="rect">
            <a:avLst/>
          </a:prstGeom>
          <a:ln w="0">
            <a:noFill/>
          </a:ln>
        </p:spPr>
      </p:pic>
      <p:sp>
        <p:nvSpPr>
          <p:cNvPr id="565"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66"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1AB67F8-CFF5-439D-8C32-DC682F753D7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6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6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69" name="PlaceHolder 2"/>
          <p:cNvSpPr>
            <a:spLocks noGrp="1"/>
          </p:cNvSpPr>
          <p:nvPr>
            <p:ph type="body"/>
          </p:nvPr>
        </p:nvSpPr>
        <p:spPr>
          <a:xfrm>
            <a:off x="60948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70" name="PlaceHolder 3"/>
          <p:cNvSpPr>
            <a:spLocks noGrp="1"/>
          </p:cNvSpPr>
          <p:nvPr>
            <p:ph type="body"/>
          </p:nvPr>
        </p:nvSpPr>
        <p:spPr>
          <a:xfrm>
            <a:off x="431964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71" name="PlaceHolder 4"/>
          <p:cNvSpPr>
            <a:spLocks noGrp="1"/>
          </p:cNvSpPr>
          <p:nvPr>
            <p:ph type="body"/>
          </p:nvPr>
        </p:nvSpPr>
        <p:spPr>
          <a:xfrm>
            <a:off x="802980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72" name="PlaceHolder 5"/>
          <p:cNvSpPr>
            <a:spLocks noGrp="1"/>
          </p:cNvSpPr>
          <p:nvPr>
            <p:ph type="body"/>
          </p:nvPr>
        </p:nvSpPr>
        <p:spPr>
          <a:xfrm>
            <a:off x="60948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73" name="PlaceHolder 6"/>
          <p:cNvSpPr>
            <a:spLocks noGrp="1"/>
          </p:cNvSpPr>
          <p:nvPr>
            <p:ph type="body"/>
          </p:nvPr>
        </p:nvSpPr>
        <p:spPr>
          <a:xfrm>
            <a:off x="431964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74" name="PlaceHolder 7"/>
          <p:cNvSpPr>
            <a:spLocks noGrp="1"/>
          </p:cNvSpPr>
          <p:nvPr>
            <p:ph type="body"/>
          </p:nvPr>
        </p:nvSpPr>
        <p:spPr>
          <a:xfrm>
            <a:off x="802980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1" r:id="rId4"/>
  </p:sldLayoutIdLst>
</p:sldMaster>
</file>

<file path=ppt/slideMasters/slideMaster4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7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7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B463614-A06E-400B-976C-EB48D8C4457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7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78" name="Picture 19" descr="Logo_TUC_de_RGB"/>
          <p:cNvPicPr/>
          <p:nvPr/>
        </p:nvPicPr>
        <p:blipFill>
          <a:blip r:embed="rId2"/>
          <a:stretch/>
        </p:blipFill>
        <p:spPr>
          <a:xfrm>
            <a:off x="0" y="0"/>
            <a:ext cx="3051360" cy="561240"/>
          </a:xfrm>
          <a:prstGeom prst="rect">
            <a:avLst/>
          </a:prstGeom>
          <a:ln w="0">
            <a:noFill/>
          </a:ln>
        </p:spPr>
      </p:pic>
      <p:pic>
        <p:nvPicPr>
          <p:cNvPr id="579" name="Grafik 2" descr=""/>
          <p:cNvPicPr/>
          <p:nvPr/>
        </p:nvPicPr>
        <p:blipFill>
          <a:blip r:embed="rId3"/>
          <a:stretch/>
        </p:blipFill>
        <p:spPr>
          <a:xfrm>
            <a:off x="7430400" y="134640"/>
            <a:ext cx="3697200" cy="513360"/>
          </a:xfrm>
          <a:prstGeom prst="rect">
            <a:avLst/>
          </a:prstGeom>
          <a:ln w="0">
            <a:noFill/>
          </a:ln>
        </p:spPr>
      </p:pic>
      <p:sp>
        <p:nvSpPr>
          <p:cNvPr id="580"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81"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D2A23D6-A0FC-46AE-A74F-707A5E51F9E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8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a:t>
            </a:r>
            <a:r>
              <a:rPr b="0" lang="en-US" sz="4400" spc="-1" strike="noStrike">
                <a:solidFill>
                  <a:srgbClr val="000000"/>
                </a:solidFill>
                <a:latin typeface="Arial"/>
              </a:rPr>
              <a:t>the 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58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3" r:id="rId4"/>
  </p:sldLayoutIdLst>
</p:sldMaster>
</file>

<file path=ppt/slideMasters/slideMaster4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8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8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E3336C2-5669-46A2-B317-18EC7E2A49A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8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88" name="Picture 19" descr="Logo_TUC_de_RGB"/>
          <p:cNvPicPr/>
          <p:nvPr/>
        </p:nvPicPr>
        <p:blipFill>
          <a:blip r:embed="rId2"/>
          <a:stretch/>
        </p:blipFill>
        <p:spPr>
          <a:xfrm>
            <a:off x="0" y="0"/>
            <a:ext cx="3051360" cy="561240"/>
          </a:xfrm>
          <a:prstGeom prst="rect">
            <a:avLst/>
          </a:prstGeom>
          <a:ln w="0">
            <a:noFill/>
          </a:ln>
        </p:spPr>
      </p:pic>
      <p:pic>
        <p:nvPicPr>
          <p:cNvPr id="589" name="Grafik 2" descr=""/>
          <p:cNvPicPr/>
          <p:nvPr/>
        </p:nvPicPr>
        <p:blipFill>
          <a:blip r:embed="rId3"/>
          <a:stretch/>
        </p:blipFill>
        <p:spPr>
          <a:xfrm>
            <a:off x="7430400" y="134640"/>
            <a:ext cx="3697200" cy="513360"/>
          </a:xfrm>
          <a:prstGeom prst="rect">
            <a:avLst/>
          </a:prstGeom>
          <a:ln w="0">
            <a:noFill/>
          </a:ln>
        </p:spPr>
      </p:pic>
      <p:sp>
        <p:nvSpPr>
          <p:cNvPr id="590"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91"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AE3528F-CA90-4F00-A6F9-C3F230ADCB3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9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9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5" r:id="rId4"/>
  </p:sldLayoutIdLst>
</p:sldMaster>
</file>

<file path=ppt/slideMasters/slideMaster4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9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9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51A0518-8668-4BE0-9C0C-71B9B1AB814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9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99" name="Picture 19" descr="Logo_TUC_de_RGB"/>
          <p:cNvPicPr/>
          <p:nvPr/>
        </p:nvPicPr>
        <p:blipFill>
          <a:blip r:embed="rId2"/>
          <a:stretch/>
        </p:blipFill>
        <p:spPr>
          <a:xfrm>
            <a:off x="0" y="0"/>
            <a:ext cx="3051360" cy="561240"/>
          </a:xfrm>
          <a:prstGeom prst="rect">
            <a:avLst/>
          </a:prstGeom>
          <a:ln w="0">
            <a:noFill/>
          </a:ln>
        </p:spPr>
      </p:pic>
      <p:pic>
        <p:nvPicPr>
          <p:cNvPr id="600" name="Grafik 2" descr=""/>
          <p:cNvPicPr/>
          <p:nvPr/>
        </p:nvPicPr>
        <p:blipFill>
          <a:blip r:embed="rId3"/>
          <a:stretch/>
        </p:blipFill>
        <p:spPr>
          <a:xfrm>
            <a:off x="7430400" y="134640"/>
            <a:ext cx="3697200" cy="513360"/>
          </a:xfrm>
          <a:prstGeom prst="rect">
            <a:avLst/>
          </a:prstGeom>
          <a:ln w="0">
            <a:noFill/>
          </a:ln>
        </p:spPr>
      </p:pic>
      <p:sp>
        <p:nvSpPr>
          <p:cNvPr id="601"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02"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6092271-0CB0-45D0-8F92-94C26039DC3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0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0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0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7" r:id="rId4"/>
  </p:sldLayoutIdLst>
</p:sldMaster>
</file>

<file path=ppt/slideMasters/slideMaster4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0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0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B04D14A-F244-45D3-98B9-D08B2B65068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1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11" name="Picture 19" descr="Logo_TUC_de_RGB"/>
          <p:cNvPicPr/>
          <p:nvPr/>
        </p:nvPicPr>
        <p:blipFill>
          <a:blip r:embed="rId2"/>
          <a:stretch/>
        </p:blipFill>
        <p:spPr>
          <a:xfrm>
            <a:off x="0" y="0"/>
            <a:ext cx="3051360" cy="561240"/>
          </a:xfrm>
          <a:prstGeom prst="rect">
            <a:avLst/>
          </a:prstGeom>
          <a:ln w="0">
            <a:noFill/>
          </a:ln>
        </p:spPr>
      </p:pic>
      <p:pic>
        <p:nvPicPr>
          <p:cNvPr id="612" name="Grafik 2" descr=""/>
          <p:cNvPicPr/>
          <p:nvPr/>
        </p:nvPicPr>
        <p:blipFill>
          <a:blip r:embed="rId3"/>
          <a:stretch/>
        </p:blipFill>
        <p:spPr>
          <a:xfrm>
            <a:off x="7430400" y="134640"/>
            <a:ext cx="3697200" cy="513360"/>
          </a:xfrm>
          <a:prstGeom prst="rect">
            <a:avLst/>
          </a:prstGeom>
          <a:ln w="0">
            <a:noFill/>
          </a:ln>
        </p:spPr>
      </p:pic>
      <p:sp>
        <p:nvSpPr>
          <p:cNvPr id="613"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14"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F714FA1-BFD9-477B-986F-C5301B619DA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1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1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1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1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39" r:id="rId4"/>
  </p:sldLayoutIdLst>
</p:sldMaster>
</file>

<file path=ppt/slideMasters/slideMaster4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2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2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6A7B121-120C-4FEB-BBA7-C9484180D6D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2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25" name="Picture 19" descr="Logo_TUC_de_RGB"/>
          <p:cNvPicPr/>
          <p:nvPr/>
        </p:nvPicPr>
        <p:blipFill>
          <a:blip r:embed="rId2"/>
          <a:stretch/>
        </p:blipFill>
        <p:spPr>
          <a:xfrm>
            <a:off x="0" y="0"/>
            <a:ext cx="3051360" cy="561240"/>
          </a:xfrm>
          <a:prstGeom prst="rect">
            <a:avLst/>
          </a:prstGeom>
          <a:ln w="0">
            <a:noFill/>
          </a:ln>
        </p:spPr>
      </p:pic>
      <p:pic>
        <p:nvPicPr>
          <p:cNvPr id="626" name="Grafik 2" descr=""/>
          <p:cNvPicPr/>
          <p:nvPr/>
        </p:nvPicPr>
        <p:blipFill>
          <a:blip r:embed="rId3"/>
          <a:stretch/>
        </p:blipFill>
        <p:spPr>
          <a:xfrm>
            <a:off x="7430400" y="134640"/>
            <a:ext cx="3697200" cy="513360"/>
          </a:xfrm>
          <a:prstGeom prst="rect">
            <a:avLst/>
          </a:prstGeom>
          <a:ln w="0">
            <a:noFill/>
          </a:ln>
        </p:spPr>
      </p:pic>
      <p:sp>
        <p:nvSpPr>
          <p:cNvPr id="62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2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0D50B0F-24B2-4083-9443-BE17C3E5BAC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2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3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1" r:id="rId4"/>
  </p:sldLayoutIdLst>
</p:sldMaster>
</file>

<file path=ppt/slideMasters/slideMaster4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3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3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A66127A-D41A-4084-82E9-887748414AB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3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35" name="Picture 19" descr="Logo_TUC_de_RGB"/>
          <p:cNvPicPr/>
          <p:nvPr/>
        </p:nvPicPr>
        <p:blipFill>
          <a:blip r:embed="rId2"/>
          <a:stretch/>
        </p:blipFill>
        <p:spPr>
          <a:xfrm>
            <a:off x="0" y="0"/>
            <a:ext cx="3051360" cy="561240"/>
          </a:xfrm>
          <a:prstGeom prst="rect">
            <a:avLst/>
          </a:prstGeom>
          <a:ln w="0">
            <a:noFill/>
          </a:ln>
        </p:spPr>
      </p:pic>
      <p:pic>
        <p:nvPicPr>
          <p:cNvPr id="636" name="Grafik 2" descr=""/>
          <p:cNvPicPr/>
          <p:nvPr/>
        </p:nvPicPr>
        <p:blipFill>
          <a:blip r:embed="rId3"/>
          <a:stretch/>
        </p:blipFill>
        <p:spPr>
          <a:xfrm>
            <a:off x="7430400" y="134640"/>
            <a:ext cx="3697200" cy="513360"/>
          </a:xfrm>
          <a:prstGeom prst="rect">
            <a:avLst/>
          </a:prstGeom>
          <a:ln w="0">
            <a:noFill/>
          </a:ln>
        </p:spPr>
      </p:pic>
      <p:sp>
        <p:nvSpPr>
          <p:cNvPr id="63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3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7E383CA-6DEE-47B2-8C46-5190A8BB90F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3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3" r:id="rId4"/>
  </p:sldLayoutIdLst>
</p:sldMaster>
</file>

<file path=ppt/slideMasters/slideMaster4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4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4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BFBD37E-5F3E-4A60-BF08-1FFFB32180B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4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43" name="Picture 19" descr="Logo_TUC_de_RGB"/>
          <p:cNvPicPr/>
          <p:nvPr/>
        </p:nvPicPr>
        <p:blipFill>
          <a:blip r:embed="rId2"/>
          <a:stretch/>
        </p:blipFill>
        <p:spPr>
          <a:xfrm>
            <a:off x="0" y="0"/>
            <a:ext cx="3051360" cy="561240"/>
          </a:xfrm>
          <a:prstGeom prst="rect">
            <a:avLst/>
          </a:prstGeom>
          <a:ln w="0">
            <a:noFill/>
          </a:ln>
        </p:spPr>
      </p:pic>
      <p:pic>
        <p:nvPicPr>
          <p:cNvPr id="644" name="Grafik 2" descr=""/>
          <p:cNvPicPr/>
          <p:nvPr/>
        </p:nvPicPr>
        <p:blipFill>
          <a:blip r:embed="rId3"/>
          <a:stretch/>
        </p:blipFill>
        <p:spPr>
          <a:xfrm>
            <a:off x="7430400" y="134640"/>
            <a:ext cx="3697200" cy="513360"/>
          </a:xfrm>
          <a:prstGeom prst="rect">
            <a:avLst/>
          </a:prstGeom>
          <a:ln w="0">
            <a:noFill/>
          </a:ln>
        </p:spPr>
      </p:pic>
      <p:sp>
        <p:nvSpPr>
          <p:cNvPr id="645"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46"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70E5B98-8B6D-4ADE-A8F2-7836CB9465C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4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4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4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5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5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4BA23BB-2E5A-491F-AA7F-E9D624B874C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5" name="Picture 19" descr="Logo_TUC_de_RGB"/>
          <p:cNvPicPr/>
          <p:nvPr/>
        </p:nvPicPr>
        <p:blipFill>
          <a:blip r:embed="rId2"/>
          <a:stretch/>
        </p:blipFill>
        <p:spPr>
          <a:xfrm>
            <a:off x="0" y="0"/>
            <a:ext cx="3051360" cy="561240"/>
          </a:xfrm>
          <a:prstGeom prst="rect">
            <a:avLst/>
          </a:prstGeom>
          <a:ln w="0">
            <a:noFill/>
          </a:ln>
        </p:spPr>
      </p:pic>
      <p:pic>
        <p:nvPicPr>
          <p:cNvPr id="66" name="Grafik 2" descr=""/>
          <p:cNvPicPr/>
          <p:nvPr/>
        </p:nvPicPr>
        <p:blipFill>
          <a:blip r:embed="rId3"/>
          <a:stretch/>
        </p:blipFill>
        <p:spPr>
          <a:xfrm>
            <a:off x="7430400" y="134640"/>
            <a:ext cx="3697200" cy="513360"/>
          </a:xfrm>
          <a:prstGeom prst="rect">
            <a:avLst/>
          </a:prstGeom>
          <a:ln w="0">
            <a:noFill/>
          </a:ln>
        </p:spPr>
      </p:pic>
      <p:sp>
        <p:nvSpPr>
          <p:cNvPr id="67"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8"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5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5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5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31268CD-6564-4674-83D5-E02E8C803EA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5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59" name="Picture 19" descr="Logo_TUC_de_RGB"/>
          <p:cNvPicPr/>
          <p:nvPr/>
        </p:nvPicPr>
        <p:blipFill>
          <a:blip r:embed="rId2"/>
          <a:stretch/>
        </p:blipFill>
        <p:spPr>
          <a:xfrm>
            <a:off x="0" y="0"/>
            <a:ext cx="3051360" cy="561240"/>
          </a:xfrm>
          <a:prstGeom prst="rect">
            <a:avLst/>
          </a:prstGeom>
          <a:ln w="0">
            <a:noFill/>
          </a:ln>
        </p:spPr>
      </p:pic>
      <p:pic>
        <p:nvPicPr>
          <p:cNvPr id="660" name="Grafik 2" descr=""/>
          <p:cNvPicPr/>
          <p:nvPr/>
        </p:nvPicPr>
        <p:blipFill>
          <a:blip r:embed="rId3"/>
          <a:stretch/>
        </p:blipFill>
        <p:spPr>
          <a:xfrm>
            <a:off x="7430400" y="134640"/>
            <a:ext cx="3697200" cy="513360"/>
          </a:xfrm>
          <a:prstGeom prst="rect">
            <a:avLst/>
          </a:prstGeom>
          <a:ln w="0">
            <a:noFill/>
          </a:ln>
        </p:spPr>
      </p:pic>
      <p:sp>
        <p:nvSpPr>
          <p:cNvPr id="661"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62"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A1F622C-647F-4DA3-B153-74C5B2C0AA8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6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6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6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6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6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7" r:id="rId4"/>
  </p:sldLayoutIdLst>
</p:sldMaster>
</file>

<file path=ppt/slideMasters/slideMaster5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7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7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2FB1566-8DC8-422B-BEBB-8AEE78D4893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7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75" name="Picture 19" descr="Logo_TUC_de_RGB"/>
          <p:cNvPicPr/>
          <p:nvPr/>
        </p:nvPicPr>
        <p:blipFill>
          <a:blip r:embed="rId2"/>
          <a:stretch/>
        </p:blipFill>
        <p:spPr>
          <a:xfrm>
            <a:off x="0" y="0"/>
            <a:ext cx="3051360" cy="561240"/>
          </a:xfrm>
          <a:prstGeom prst="rect">
            <a:avLst/>
          </a:prstGeom>
          <a:ln w="0">
            <a:noFill/>
          </a:ln>
        </p:spPr>
      </p:pic>
      <p:pic>
        <p:nvPicPr>
          <p:cNvPr id="676" name="Grafik 2" descr=""/>
          <p:cNvPicPr/>
          <p:nvPr/>
        </p:nvPicPr>
        <p:blipFill>
          <a:blip r:embed="rId3"/>
          <a:stretch/>
        </p:blipFill>
        <p:spPr>
          <a:xfrm>
            <a:off x="7430400" y="134640"/>
            <a:ext cx="3697200" cy="513360"/>
          </a:xfrm>
          <a:prstGeom prst="rect">
            <a:avLst/>
          </a:prstGeom>
          <a:ln w="0">
            <a:noFill/>
          </a:ln>
        </p:spPr>
      </p:pic>
      <p:sp>
        <p:nvSpPr>
          <p:cNvPr id="67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7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C598EAE-292B-4ED6-B153-47C2044CE46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7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8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8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8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8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9" r:id="rId4"/>
  </p:sldLayoutIdLst>
</p:sldMaster>
</file>

<file path=ppt/slideMasters/slideMaster5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8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8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F492683-D44A-4BC6-8F75-D3EE2124DDE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9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91" name="Picture 19" descr="Logo_TUC_de_RGB"/>
          <p:cNvPicPr/>
          <p:nvPr/>
        </p:nvPicPr>
        <p:blipFill>
          <a:blip r:embed="rId2"/>
          <a:stretch/>
        </p:blipFill>
        <p:spPr>
          <a:xfrm>
            <a:off x="0" y="0"/>
            <a:ext cx="3051360" cy="561240"/>
          </a:xfrm>
          <a:prstGeom prst="rect">
            <a:avLst/>
          </a:prstGeom>
          <a:ln w="0">
            <a:noFill/>
          </a:ln>
        </p:spPr>
      </p:pic>
      <p:pic>
        <p:nvPicPr>
          <p:cNvPr id="692" name="Grafik 2" descr=""/>
          <p:cNvPicPr/>
          <p:nvPr/>
        </p:nvPicPr>
        <p:blipFill>
          <a:blip r:embed="rId3"/>
          <a:stretch/>
        </p:blipFill>
        <p:spPr>
          <a:xfrm>
            <a:off x="7430400" y="134640"/>
            <a:ext cx="3697200" cy="513360"/>
          </a:xfrm>
          <a:prstGeom prst="rect">
            <a:avLst/>
          </a:prstGeom>
          <a:ln w="0">
            <a:noFill/>
          </a:ln>
        </p:spPr>
      </p:pic>
      <p:sp>
        <p:nvSpPr>
          <p:cNvPr id="693"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94"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DF9765E-BCC8-4888-B111-97557134F71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9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69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9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9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1" r:id="rId4"/>
  </p:sldLayoutIdLst>
</p:sldMaster>
</file>

<file path=ppt/slideMasters/slideMaster5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0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0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5F99467-8B58-4C09-8841-0A526F3144C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0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05" name="Picture 19" descr="Logo_TUC_de_RGB"/>
          <p:cNvPicPr/>
          <p:nvPr/>
        </p:nvPicPr>
        <p:blipFill>
          <a:blip r:embed="rId2"/>
          <a:stretch/>
        </p:blipFill>
        <p:spPr>
          <a:xfrm>
            <a:off x="0" y="0"/>
            <a:ext cx="3051360" cy="561240"/>
          </a:xfrm>
          <a:prstGeom prst="rect">
            <a:avLst/>
          </a:prstGeom>
          <a:ln w="0">
            <a:noFill/>
          </a:ln>
        </p:spPr>
      </p:pic>
      <p:pic>
        <p:nvPicPr>
          <p:cNvPr id="706" name="Grafik 2" descr=""/>
          <p:cNvPicPr/>
          <p:nvPr/>
        </p:nvPicPr>
        <p:blipFill>
          <a:blip r:embed="rId3"/>
          <a:stretch/>
        </p:blipFill>
        <p:spPr>
          <a:xfrm>
            <a:off x="7430400" y="134640"/>
            <a:ext cx="3697200" cy="513360"/>
          </a:xfrm>
          <a:prstGeom prst="rect">
            <a:avLst/>
          </a:prstGeom>
          <a:ln w="0">
            <a:noFill/>
          </a:ln>
        </p:spPr>
      </p:pic>
      <p:sp>
        <p:nvSpPr>
          <p:cNvPr id="70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0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C52C6C8-3455-4369-B25C-E632900192A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0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1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1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1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1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1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3" r:id="rId4"/>
  </p:sldLayoutIdLst>
</p:sldMaster>
</file>

<file path=ppt/slideMasters/slideMaster5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2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2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84EC528-2E62-4CFA-8AA7-1270C6988B9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2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23" name="Picture 19" descr="Logo_TUC_de_RGB"/>
          <p:cNvPicPr/>
          <p:nvPr/>
        </p:nvPicPr>
        <p:blipFill>
          <a:blip r:embed="rId2"/>
          <a:stretch/>
        </p:blipFill>
        <p:spPr>
          <a:xfrm>
            <a:off x="0" y="0"/>
            <a:ext cx="3051360" cy="561240"/>
          </a:xfrm>
          <a:prstGeom prst="rect">
            <a:avLst/>
          </a:prstGeom>
          <a:ln w="0">
            <a:noFill/>
          </a:ln>
        </p:spPr>
      </p:pic>
      <p:pic>
        <p:nvPicPr>
          <p:cNvPr id="724" name="Grafik 2" descr=""/>
          <p:cNvPicPr/>
          <p:nvPr/>
        </p:nvPicPr>
        <p:blipFill>
          <a:blip r:embed="rId3"/>
          <a:stretch/>
        </p:blipFill>
        <p:spPr>
          <a:xfrm>
            <a:off x="7430400" y="134640"/>
            <a:ext cx="3697200" cy="513360"/>
          </a:xfrm>
          <a:prstGeom prst="rect">
            <a:avLst/>
          </a:prstGeom>
          <a:ln w="0">
            <a:noFill/>
          </a:ln>
        </p:spPr>
      </p:pic>
      <p:sp>
        <p:nvSpPr>
          <p:cNvPr id="725"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26"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147AFD9-3F6C-4826-B7C9-4CD92EB9B6B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2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2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29" name="PlaceHolder 2"/>
          <p:cNvSpPr>
            <a:spLocks noGrp="1"/>
          </p:cNvSpPr>
          <p:nvPr>
            <p:ph type="body"/>
          </p:nvPr>
        </p:nvSpPr>
        <p:spPr>
          <a:xfrm>
            <a:off x="60948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30" name="PlaceHolder 3"/>
          <p:cNvSpPr>
            <a:spLocks noGrp="1"/>
          </p:cNvSpPr>
          <p:nvPr>
            <p:ph type="body"/>
          </p:nvPr>
        </p:nvSpPr>
        <p:spPr>
          <a:xfrm>
            <a:off x="431964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31" name="PlaceHolder 4"/>
          <p:cNvSpPr>
            <a:spLocks noGrp="1"/>
          </p:cNvSpPr>
          <p:nvPr>
            <p:ph type="body"/>
          </p:nvPr>
        </p:nvSpPr>
        <p:spPr>
          <a:xfrm>
            <a:off x="802980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32" name="PlaceHolder 5"/>
          <p:cNvSpPr>
            <a:spLocks noGrp="1"/>
          </p:cNvSpPr>
          <p:nvPr>
            <p:ph type="body"/>
          </p:nvPr>
        </p:nvSpPr>
        <p:spPr>
          <a:xfrm>
            <a:off x="60948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33" name="PlaceHolder 6"/>
          <p:cNvSpPr>
            <a:spLocks noGrp="1"/>
          </p:cNvSpPr>
          <p:nvPr>
            <p:ph type="body"/>
          </p:nvPr>
        </p:nvSpPr>
        <p:spPr>
          <a:xfrm>
            <a:off x="431964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34" name="PlaceHolder 7"/>
          <p:cNvSpPr>
            <a:spLocks noGrp="1"/>
          </p:cNvSpPr>
          <p:nvPr>
            <p:ph type="body"/>
          </p:nvPr>
        </p:nvSpPr>
        <p:spPr>
          <a:xfrm>
            <a:off x="802980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5" r:id="rId4"/>
  </p:sldLayoutIdLst>
</p:sldMaster>
</file>

<file path=ppt/slideMasters/slideMaster5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3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3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6F5FE4B-6C25-40E5-8CD9-E7A0FA0A363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3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38" name="Picture 19" descr="Logo_TUC_de_RGB"/>
          <p:cNvPicPr/>
          <p:nvPr/>
        </p:nvPicPr>
        <p:blipFill>
          <a:blip r:embed="rId2"/>
          <a:stretch/>
        </p:blipFill>
        <p:spPr>
          <a:xfrm>
            <a:off x="0" y="0"/>
            <a:ext cx="3051360" cy="561240"/>
          </a:xfrm>
          <a:prstGeom prst="rect">
            <a:avLst/>
          </a:prstGeom>
          <a:ln w="0">
            <a:noFill/>
          </a:ln>
        </p:spPr>
      </p:pic>
      <p:pic>
        <p:nvPicPr>
          <p:cNvPr id="739" name="Grafik 2" descr=""/>
          <p:cNvPicPr/>
          <p:nvPr/>
        </p:nvPicPr>
        <p:blipFill>
          <a:blip r:embed="rId3"/>
          <a:stretch/>
        </p:blipFill>
        <p:spPr>
          <a:xfrm>
            <a:off x="7430400" y="134640"/>
            <a:ext cx="3697200" cy="513360"/>
          </a:xfrm>
          <a:prstGeom prst="rect">
            <a:avLst/>
          </a:prstGeom>
          <a:ln w="0">
            <a:noFill/>
          </a:ln>
        </p:spPr>
      </p:pic>
      <p:sp>
        <p:nvSpPr>
          <p:cNvPr id="740"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41"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E51752C-6868-43B7-8BFF-4F58084071F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4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a:t>
            </a:r>
            <a:r>
              <a:rPr b="0" lang="en-US" sz="4400" spc="-1" strike="noStrike">
                <a:solidFill>
                  <a:srgbClr val="000000"/>
                </a:solidFill>
                <a:latin typeface="Arial"/>
              </a:rPr>
              <a:t>the title text </a:t>
            </a:r>
            <a:r>
              <a:rPr b="0" lang="en-US" sz="4400" spc="-1" strike="noStrike">
                <a:solidFill>
                  <a:srgbClr val="000000"/>
                </a:solidFill>
                <a:latin typeface="Arial"/>
              </a:rPr>
              <a:t>format</a:t>
            </a:r>
            <a:endParaRPr b="0" lang="en-US" sz="4400" spc="-1" strike="noStrike">
              <a:solidFill>
                <a:srgbClr val="000000"/>
              </a:solidFill>
              <a:latin typeface="Arial"/>
            </a:endParaRPr>
          </a:p>
        </p:txBody>
      </p:sp>
      <p:sp>
        <p:nvSpPr>
          <p:cNvPr id="74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7" r:id="rId4"/>
  </p:sldLayoutIdLst>
</p:sldMaster>
</file>

<file path=ppt/slideMasters/slideMaster5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4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4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910A03F-D0B0-4BAE-9350-C0AB333D57B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4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48" name="Picture 19" descr="Logo_TUC_de_RGB"/>
          <p:cNvPicPr/>
          <p:nvPr/>
        </p:nvPicPr>
        <p:blipFill>
          <a:blip r:embed="rId2"/>
          <a:stretch/>
        </p:blipFill>
        <p:spPr>
          <a:xfrm>
            <a:off x="0" y="0"/>
            <a:ext cx="3051360" cy="561240"/>
          </a:xfrm>
          <a:prstGeom prst="rect">
            <a:avLst/>
          </a:prstGeom>
          <a:ln w="0">
            <a:noFill/>
          </a:ln>
        </p:spPr>
      </p:pic>
      <p:pic>
        <p:nvPicPr>
          <p:cNvPr id="749" name="Grafik 2" descr=""/>
          <p:cNvPicPr/>
          <p:nvPr/>
        </p:nvPicPr>
        <p:blipFill>
          <a:blip r:embed="rId3"/>
          <a:stretch/>
        </p:blipFill>
        <p:spPr>
          <a:xfrm>
            <a:off x="7430400" y="134640"/>
            <a:ext cx="3697200" cy="513360"/>
          </a:xfrm>
          <a:prstGeom prst="rect">
            <a:avLst/>
          </a:prstGeom>
          <a:ln w="0">
            <a:noFill/>
          </a:ln>
        </p:spPr>
      </p:pic>
      <p:sp>
        <p:nvSpPr>
          <p:cNvPr id="750"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51"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3C968E7-6CA2-4FEB-BF0E-C0192F6A11B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5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5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9" r:id="rId4"/>
  </p:sldLayoutIdLst>
</p:sldMaster>
</file>

<file path=ppt/slideMasters/slideMaster5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5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5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84F8847-BDA9-453B-B0D8-6893467363F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5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59" name="Picture 19" descr="Logo_TUC_de_RGB"/>
          <p:cNvPicPr/>
          <p:nvPr/>
        </p:nvPicPr>
        <p:blipFill>
          <a:blip r:embed="rId2"/>
          <a:stretch/>
        </p:blipFill>
        <p:spPr>
          <a:xfrm>
            <a:off x="0" y="0"/>
            <a:ext cx="3051360" cy="561240"/>
          </a:xfrm>
          <a:prstGeom prst="rect">
            <a:avLst/>
          </a:prstGeom>
          <a:ln w="0">
            <a:noFill/>
          </a:ln>
        </p:spPr>
      </p:pic>
      <p:pic>
        <p:nvPicPr>
          <p:cNvPr id="760" name="Grafik 2" descr=""/>
          <p:cNvPicPr/>
          <p:nvPr/>
        </p:nvPicPr>
        <p:blipFill>
          <a:blip r:embed="rId3"/>
          <a:stretch/>
        </p:blipFill>
        <p:spPr>
          <a:xfrm>
            <a:off x="7430400" y="134640"/>
            <a:ext cx="3697200" cy="513360"/>
          </a:xfrm>
          <a:prstGeom prst="rect">
            <a:avLst/>
          </a:prstGeom>
          <a:ln w="0">
            <a:noFill/>
          </a:ln>
        </p:spPr>
      </p:pic>
      <p:sp>
        <p:nvSpPr>
          <p:cNvPr id="761"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62"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38DCED1-D3C1-45C9-A1F9-9F71DAA274D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6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6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6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1" r:id="rId4"/>
  </p:sldLayoutIdLst>
</p:sldMaster>
</file>

<file path=ppt/slideMasters/slideMaster5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8"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69"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1C3533E-591D-4958-82B5-2E659CF8733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70"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71" name="Picture 19" descr="Logo_TUC_de_RGB"/>
          <p:cNvPicPr/>
          <p:nvPr/>
        </p:nvPicPr>
        <p:blipFill>
          <a:blip r:embed="rId2"/>
          <a:stretch/>
        </p:blipFill>
        <p:spPr>
          <a:xfrm>
            <a:off x="0" y="0"/>
            <a:ext cx="3051360" cy="561240"/>
          </a:xfrm>
          <a:prstGeom prst="rect">
            <a:avLst/>
          </a:prstGeom>
          <a:ln w="0">
            <a:noFill/>
          </a:ln>
        </p:spPr>
      </p:pic>
      <p:pic>
        <p:nvPicPr>
          <p:cNvPr id="772" name="Grafik 2" descr=""/>
          <p:cNvPicPr/>
          <p:nvPr/>
        </p:nvPicPr>
        <p:blipFill>
          <a:blip r:embed="rId3"/>
          <a:stretch/>
        </p:blipFill>
        <p:spPr>
          <a:xfrm>
            <a:off x="7430400" y="134640"/>
            <a:ext cx="3697200" cy="513360"/>
          </a:xfrm>
          <a:prstGeom prst="rect">
            <a:avLst/>
          </a:prstGeom>
          <a:ln w="0">
            <a:noFill/>
          </a:ln>
        </p:spPr>
      </p:pic>
      <p:sp>
        <p:nvSpPr>
          <p:cNvPr id="773"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74"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04EADC1-6A26-426F-8CB0-6401D971B99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75"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7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7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7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3" r:id="rId4"/>
  </p:sldLayoutIdLst>
</p:sldMaster>
</file>

<file path=ppt/slideMasters/slideMaster5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8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0BA2044-9C9D-4703-8A6D-C36D7230569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8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85" name="Picture 19" descr="Logo_TUC_de_RGB"/>
          <p:cNvPicPr/>
          <p:nvPr/>
        </p:nvPicPr>
        <p:blipFill>
          <a:blip r:embed="rId2"/>
          <a:stretch/>
        </p:blipFill>
        <p:spPr>
          <a:xfrm>
            <a:off x="0" y="0"/>
            <a:ext cx="3051360" cy="561240"/>
          </a:xfrm>
          <a:prstGeom prst="rect">
            <a:avLst/>
          </a:prstGeom>
          <a:ln w="0">
            <a:noFill/>
          </a:ln>
        </p:spPr>
      </p:pic>
      <p:pic>
        <p:nvPicPr>
          <p:cNvPr id="786" name="Grafik 2" descr=""/>
          <p:cNvPicPr/>
          <p:nvPr/>
        </p:nvPicPr>
        <p:blipFill>
          <a:blip r:embed="rId3"/>
          <a:stretch/>
        </p:blipFill>
        <p:spPr>
          <a:xfrm>
            <a:off x="7430400" y="134640"/>
            <a:ext cx="3697200" cy="513360"/>
          </a:xfrm>
          <a:prstGeom prst="rect">
            <a:avLst/>
          </a:prstGeom>
          <a:ln w="0">
            <a:noFill/>
          </a:ln>
        </p:spPr>
      </p:pic>
      <p:sp>
        <p:nvSpPr>
          <p:cNvPr id="78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8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69589EB-0627-4AD7-81BE-CCD32E5FC9F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8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79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5"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BD8CF3C-BBEC-4C09-AF2C-B2FB7FB9A6F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3" name="Picture 19" descr="Logo_TUC_de_RGB"/>
          <p:cNvPicPr/>
          <p:nvPr/>
        </p:nvPicPr>
        <p:blipFill>
          <a:blip r:embed="rId2"/>
          <a:stretch/>
        </p:blipFill>
        <p:spPr>
          <a:xfrm>
            <a:off x="0" y="0"/>
            <a:ext cx="3051360" cy="561240"/>
          </a:xfrm>
          <a:prstGeom prst="rect">
            <a:avLst/>
          </a:prstGeom>
          <a:ln w="0">
            <a:noFill/>
          </a:ln>
        </p:spPr>
      </p:pic>
      <p:pic>
        <p:nvPicPr>
          <p:cNvPr id="84" name="Grafik 2" descr=""/>
          <p:cNvPicPr/>
          <p:nvPr/>
        </p:nvPicPr>
        <p:blipFill>
          <a:blip r:embed="rId3"/>
          <a:stretch/>
        </p:blipFill>
        <p:spPr>
          <a:xfrm>
            <a:off x="7430400" y="134640"/>
            <a:ext cx="3697200" cy="513360"/>
          </a:xfrm>
          <a:prstGeom prst="rect">
            <a:avLst/>
          </a:prstGeom>
          <a:ln w="0">
            <a:noFill/>
          </a:ln>
        </p:spPr>
      </p:pic>
      <p:sp>
        <p:nvSpPr>
          <p:cNvPr id="85"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86"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9" name="PlaceHolder 2"/>
          <p:cNvSpPr>
            <a:spLocks noGrp="1"/>
          </p:cNvSpPr>
          <p:nvPr>
            <p:ph type="body"/>
          </p:nvPr>
        </p:nvSpPr>
        <p:spPr>
          <a:xfrm>
            <a:off x="60948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0" name="PlaceHolder 3"/>
          <p:cNvSpPr>
            <a:spLocks noGrp="1"/>
          </p:cNvSpPr>
          <p:nvPr>
            <p:ph type="body"/>
          </p:nvPr>
        </p:nvSpPr>
        <p:spPr>
          <a:xfrm>
            <a:off x="431964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1" name="PlaceHolder 4"/>
          <p:cNvSpPr>
            <a:spLocks noGrp="1"/>
          </p:cNvSpPr>
          <p:nvPr>
            <p:ph type="body"/>
          </p:nvPr>
        </p:nvSpPr>
        <p:spPr>
          <a:xfrm>
            <a:off x="802980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2" name="PlaceHolder 5"/>
          <p:cNvSpPr>
            <a:spLocks noGrp="1"/>
          </p:cNvSpPr>
          <p:nvPr>
            <p:ph type="body"/>
          </p:nvPr>
        </p:nvSpPr>
        <p:spPr>
          <a:xfrm>
            <a:off x="60948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3" name="PlaceHolder 6"/>
          <p:cNvSpPr>
            <a:spLocks noGrp="1"/>
          </p:cNvSpPr>
          <p:nvPr>
            <p:ph type="body"/>
          </p:nvPr>
        </p:nvSpPr>
        <p:spPr>
          <a:xfrm>
            <a:off x="431964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4" name="PlaceHolder 7"/>
          <p:cNvSpPr>
            <a:spLocks noGrp="1"/>
          </p:cNvSpPr>
          <p:nvPr>
            <p:ph type="body"/>
          </p:nvPr>
        </p:nvSpPr>
        <p:spPr>
          <a:xfrm>
            <a:off x="802980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Masters/slideMaster6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9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9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9DBC3BA-27F6-463B-A279-961B620A01C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9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95" name="Picture 19" descr="Logo_TUC_de_RGB"/>
          <p:cNvPicPr/>
          <p:nvPr/>
        </p:nvPicPr>
        <p:blipFill>
          <a:blip r:embed="rId2"/>
          <a:stretch/>
        </p:blipFill>
        <p:spPr>
          <a:xfrm>
            <a:off x="0" y="0"/>
            <a:ext cx="3051360" cy="561240"/>
          </a:xfrm>
          <a:prstGeom prst="rect">
            <a:avLst/>
          </a:prstGeom>
          <a:ln w="0">
            <a:noFill/>
          </a:ln>
        </p:spPr>
      </p:pic>
      <p:pic>
        <p:nvPicPr>
          <p:cNvPr id="796" name="Grafik 2" descr=""/>
          <p:cNvPicPr/>
          <p:nvPr/>
        </p:nvPicPr>
        <p:blipFill>
          <a:blip r:embed="rId3"/>
          <a:stretch/>
        </p:blipFill>
        <p:spPr>
          <a:xfrm>
            <a:off x="7430400" y="134640"/>
            <a:ext cx="3697200" cy="513360"/>
          </a:xfrm>
          <a:prstGeom prst="rect">
            <a:avLst/>
          </a:prstGeom>
          <a:ln w="0">
            <a:noFill/>
          </a:ln>
        </p:spPr>
      </p:pic>
      <p:sp>
        <p:nvSpPr>
          <p:cNvPr id="79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9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CD9FAA1-85EF-4E8C-988F-BE651DF598B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9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7" r:id="rId4"/>
  </p:sldLayoutIdLst>
</p:sldMaster>
</file>

<file path=ppt/slideMasters/slideMaster6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0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0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712EA40-659F-4DE1-B5EA-E3E10AB4EB9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0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03" name="Picture 19" descr="Logo_TUC_de_RGB"/>
          <p:cNvPicPr/>
          <p:nvPr/>
        </p:nvPicPr>
        <p:blipFill>
          <a:blip r:embed="rId2"/>
          <a:stretch/>
        </p:blipFill>
        <p:spPr>
          <a:xfrm>
            <a:off x="0" y="0"/>
            <a:ext cx="3050640" cy="560520"/>
          </a:xfrm>
          <a:prstGeom prst="rect">
            <a:avLst/>
          </a:prstGeom>
          <a:ln w="0">
            <a:noFill/>
          </a:ln>
        </p:spPr>
      </p:pic>
      <p:pic>
        <p:nvPicPr>
          <p:cNvPr id="804" name="Grafik 2" descr=""/>
          <p:cNvPicPr/>
          <p:nvPr/>
        </p:nvPicPr>
        <p:blipFill>
          <a:blip r:embed="rId3"/>
          <a:stretch/>
        </p:blipFill>
        <p:spPr>
          <a:xfrm>
            <a:off x="7430400" y="134640"/>
            <a:ext cx="3696480" cy="512640"/>
          </a:xfrm>
          <a:prstGeom prst="rect">
            <a:avLst/>
          </a:prstGeom>
          <a:ln w="0">
            <a:noFill/>
          </a:ln>
        </p:spPr>
      </p:pic>
      <p:sp>
        <p:nvSpPr>
          <p:cNvPr id="80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0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730CEB7-F026-4841-81A8-A567D81E8BF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07"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0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0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1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1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9" r:id="rId4"/>
  </p:sldLayoutIdLst>
</p:sldMaster>
</file>

<file path=ppt/slideMasters/slideMaster6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1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1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46E441F-661A-43B0-AAAC-D79FA3D22EF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1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19" name="Picture 19" descr="Logo_TUC_de_RGB"/>
          <p:cNvPicPr/>
          <p:nvPr/>
        </p:nvPicPr>
        <p:blipFill>
          <a:blip r:embed="rId2"/>
          <a:stretch/>
        </p:blipFill>
        <p:spPr>
          <a:xfrm>
            <a:off x="0" y="0"/>
            <a:ext cx="3050640" cy="560520"/>
          </a:xfrm>
          <a:prstGeom prst="rect">
            <a:avLst/>
          </a:prstGeom>
          <a:ln w="0">
            <a:noFill/>
          </a:ln>
        </p:spPr>
      </p:pic>
      <p:pic>
        <p:nvPicPr>
          <p:cNvPr id="820" name="Grafik 2" descr=""/>
          <p:cNvPicPr/>
          <p:nvPr/>
        </p:nvPicPr>
        <p:blipFill>
          <a:blip r:embed="rId3"/>
          <a:stretch/>
        </p:blipFill>
        <p:spPr>
          <a:xfrm>
            <a:off x="7430400" y="134640"/>
            <a:ext cx="3696480" cy="512640"/>
          </a:xfrm>
          <a:prstGeom prst="rect">
            <a:avLst/>
          </a:prstGeom>
          <a:ln w="0">
            <a:noFill/>
          </a:ln>
        </p:spPr>
      </p:pic>
      <p:sp>
        <p:nvSpPr>
          <p:cNvPr id="82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2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D2EC326-F1A0-46C1-B7AB-C4713A6C8EA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23"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2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2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2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1" r:id="rId4"/>
  </p:sldLayoutIdLst>
</p:sldMaster>
</file>

<file path=ppt/slideMasters/slideMaster6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3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3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04B9348-88BB-4F67-A44E-0B8D5AC610F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3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35" name="Picture 19" descr="Logo_TUC_de_RGB"/>
          <p:cNvPicPr/>
          <p:nvPr/>
        </p:nvPicPr>
        <p:blipFill>
          <a:blip r:embed="rId2"/>
          <a:stretch/>
        </p:blipFill>
        <p:spPr>
          <a:xfrm>
            <a:off x="0" y="0"/>
            <a:ext cx="3050640" cy="560520"/>
          </a:xfrm>
          <a:prstGeom prst="rect">
            <a:avLst/>
          </a:prstGeom>
          <a:ln w="0">
            <a:noFill/>
          </a:ln>
        </p:spPr>
      </p:pic>
      <p:pic>
        <p:nvPicPr>
          <p:cNvPr id="836" name="Grafik 2" descr=""/>
          <p:cNvPicPr/>
          <p:nvPr/>
        </p:nvPicPr>
        <p:blipFill>
          <a:blip r:embed="rId3"/>
          <a:stretch/>
        </p:blipFill>
        <p:spPr>
          <a:xfrm>
            <a:off x="7430400" y="134640"/>
            <a:ext cx="3696480" cy="512640"/>
          </a:xfrm>
          <a:prstGeom prst="rect">
            <a:avLst/>
          </a:prstGeom>
          <a:ln w="0">
            <a:noFill/>
          </a:ln>
        </p:spPr>
      </p:pic>
      <p:sp>
        <p:nvSpPr>
          <p:cNvPr id="83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3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34AF292-F766-4A56-9246-B7A4AB0B7F9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39"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4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4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4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4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3" r:id="rId4"/>
  </p:sldLayoutIdLst>
</p:sldMaster>
</file>

<file path=ppt/slideMasters/slideMaster6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4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4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036B4E1-F467-4C31-885A-C608D4F3A10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5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51" name="Picture 19" descr="Logo_TUC_de_RGB"/>
          <p:cNvPicPr/>
          <p:nvPr/>
        </p:nvPicPr>
        <p:blipFill>
          <a:blip r:embed="rId2"/>
          <a:stretch/>
        </p:blipFill>
        <p:spPr>
          <a:xfrm>
            <a:off x="0" y="0"/>
            <a:ext cx="3050640" cy="560520"/>
          </a:xfrm>
          <a:prstGeom prst="rect">
            <a:avLst/>
          </a:prstGeom>
          <a:ln w="0">
            <a:noFill/>
          </a:ln>
        </p:spPr>
      </p:pic>
      <p:pic>
        <p:nvPicPr>
          <p:cNvPr id="852" name="Grafik 2" descr=""/>
          <p:cNvPicPr/>
          <p:nvPr/>
        </p:nvPicPr>
        <p:blipFill>
          <a:blip r:embed="rId3"/>
          <a:stretch/>
        </p:blipFill>
        <p:spPr>
          <a:xfrm>
            <a:off x="7430400" y="134640"/>
            <a:ext cx="3696480" cy="512640"/>
          </a:xfrm>
          <a:prstGeom prst="rect">
            <a:avLst/>
          </a:prstGeom>
          <a:ln w="0">
            <a:noFill/>
          </a:ln>
        </p:spPr>
      </p:pic>
      <p:sp>
        <p:nvSpPr>
          <p:cNvPr id="85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5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75663A1-C6FF-4716-8803-DEDB41F2C78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55"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5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5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5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5" r:id="rId4"/>
  </p:sldLayoutIdLst>
</p:sldMaster>
</file>

<file path=ppt/slideMasters/slideMaster6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6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6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0F9AF72-AA14-4048-A9E8-4B9E0015A6F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6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65" name="Picture 19" descr="Logo_TUC_de_RGB"/>
          <p:cNvPicPr/>
          <p:nvPr/>
        </p:nvPicPr>
        <p:blipFill>
          <a:blip r:embed="rId2"/>
          <a:stretch/>
        </p:blipFill>
        <p:spPr>
          <a:xfrm>
            <a:off x="0" y="0"/>
            <a:ext cx="3050640" cy="560520"/>
          </a:xfrm>
          <a:prstGeom prst="rect">
            <a:avLst/>
          </a:prstGeom>
          <a:ln w="0">
            <a:noFill/>
          </a:ln>
        </p:spPr>
      </p:pic>
      <p:pic>
        <p:nvPicPr>
          <p:cNvPr id="866" name="Grafik 2" descr=""/>
          <p:cNvPicPr/>
          <p:nvPr/>
        </p:nvPicPr>
        <p:blipFill>
          <a:blip r:embed="rId3"/>
          <a:stretch/>
        </p:blipFill>
        <p:spPr>
          <a:xfrm>
            <a:off x="7430400" y="134640"/>
            <a:ext cx="3696480" cy="512640"/>
          </a:xfrm>
          <a:prstGeom prst="rect">
            <a:avLst/>
          </a:prstGeom>
          <a:ln w="0">
            <a:noFill/>
          </a:ln>
        </p:spPr>
      </p:pic>
      <p:sp>
        <p:nvSpPr>
          <p:cNvPr id="86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6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6825561-150A-4E3B-B81E-4A7D9CD1FC9D}"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69"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7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7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7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7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7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7" r:id="rId4"/>
  </p:sldLayoutIdLst>
</p:sldMaster>
</file>

<file path=ppt/slideMasters/slideMaster6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8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8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EC39132-7114-4AEC-9E95-F4ADF2DC442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8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83" name="Picture 19" descr="Logo_TUC_de_RGB"/>
          <p:cNvPicPr/>
          <p:nvPr/>
        </p:nvPicPr>
        <p:blipFill>
          <a:blip r:embed="rId2"/>
          <a:stretch/>
        </p:blipFill>
        <p:spPr>
          <a:xfrm>
            <a:off x="0" y="0"/>
            <a:ext cx="3050640" cy="560520"/>
          </a:xfrm>
          <a:prstGeom prst="rect">
            <a:avLst/>
          </a:prstGeom>
          <a:ln w="0">
            <a:noFill/>
          </a:ln>
        </p:spPr>
      </p:pic>
      <p:pic>
        <p:nvPicPr>
          <p:cNvPr id="884" name="Grafik 2" descr=""/>
          <p:cNvPicPr/>
          <p:nvPr/>
        </p:nvPicPr>
        <p:blipFill>
          <a:blip r:embed="rId3"/>
          <a:stretch/>
        </p:blipFill>
        <p:spPr>
          <a:xfrm>
            <a:off x="7430400" y="134640"/>
            <a:ext cx="3696480" cy="512640"/>
          </a:xfrm>
          <a:prstGeom prst="rect">
            <a:avLst/>
          </a:prstGeom>
          <a:ln w="0">
            <a:noFill/>
          </a:ln>
        </p:spPr>
      </p:pic>
      <p:sp>
        <p:nvSpPr>
          <p:cNvPr id="88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8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BB99E36-E8D6-4B9B-B097-F6E30ED3269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87"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8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89" name="PlaceHolder 2"/>
          <p:cNvSpPr>
            <a:spLocks noGrp="1"/>
          </p:cNvSpPr>
          <p:nvPr>
            <p:ph type="body"/>
          </p:nvPr>
        </p:nvSpPr>
        <p:spPr>
          <a:xfrm>
            <a:off x="60948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90" name="PlaceHolder 3"/>
          <p:cNvSpPr>
            <a:spLocks noGrp="1"/>
          </p:cNvSpPr>
          <p:nvPr>
            <p:ph type="body"/>
          </p:nvPr>
        </p:nvSpPr>
        <p:spPr>
          <a:xfrm>
            <a:off x="431964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91" name="PlaceHolder 4"/>
          <p:cNvSpPr>
            <a:spLocks noGrp="1"/>
          </p:cNvSpPr>
          <p:nvPr>
            <p:ph type="body"/>
          </p:nvPr>
        </p:nvSpPr>
        <p:spPr>
          <a:xfrm>
            <a:off x="802980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92" name="PlaceHolder 5"/>
          <p:cNvSpPr>
            <a:spLocks noGrp="1"/>
          </p:cNvSpPr>
          <p:nvPr>
            <p:ph type="body"/>
          </p:nvPr>
        </p:nvSpPr>
        <p:spPr>
          <a:xfrm>
            <a:off x="60948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93" name="PlaceHolder 6"/>
          <p:cNvSpPr>
            <a:spLocks noGrp="1"/>
          </p:cNvSpPr>
          <p:nvPr>
            <p:ph type="body"/>
          </p:nvPr>
        </p:nvSpPr>
        <p:spPr>
          <a:xfrm>
            <a:off x="431964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94" name="PlaceHolder 7"/>
          <p:cNvSpPr>
            <a:spLocks noGrp="1"/>
          </p:cNvSpPr>
          <p:nvPr>
            <p:ph type="body"/>
          </p:nvPr>
        </p:nvSpPr>
        <p:spPr>
          <a:xfrm>
            <a:off x="802980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9" r:id="rId4"/>
  </p:sldLayoutIdLst>
</p:sldMaster>
</file>

<file path=ppt/slideMasters/slideMaster6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95"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896"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6325E25-C5FA-46C7-A1B7-3A498B49EC7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897"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898" name="Picture 19" descr="Logo_TUC_de_RGB"/>
          <p:cNvPicPr/>
          <p:nvPr/>
        </p:nvPicPr>
        <p:blipFill>
          <a:blip r:embed="rId2"/>
          <a:stretch/>
        </p:blipFill>
        <p:spPr>
          <a:xfrm>
            <a:off x="0" y="0"/>
            <a:ext cx="3050640" cy="560520"/>
          </a:xfrm>
          <a:prstGeom prst="rect">
            <a:avLst/>
          </a:prstGeom>
          <a:ln w="0">
            <a:noFill/>
          </a:ln>
        </p:spPr>
      </p:pic>
      <p:pic>
        <p:nvPicPr>
          <p:cNvPr id="899" name="Grafik 2" descr=""/>
          <p:cNvPicPr/>
          <p:nvPr/>
        </p:nvPicPr>
        <p:blipFill>
          <a:blip r:embed="rId3"/>
          <a:stretch/>
        </p:blipFill>
        <p:spPr>
          <a:xfrm>
            <a:off x="7430400" y="134640"/>
            <a:ext cx="3696480" cy="512640"/>
          </a:xfrm>
          <a:prstGeom prst="rect">
            <a:avLst/>
          </a:prstGeom>
          <a:ln w="0">
            <a:noFill/>
          </a:ln>
        </p:spPr>
      </p:pic>
      <p:sp>
        <p:nvSpPr>
          <p:cNvPr id="900"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01"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519CD73-4F3B-47C0-95E0-2E1502965E9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02"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0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1" r:id="rId4"/>
  </p:sldLayoutIdLst>
</p:sldMaster>
</file>

<file path=ppt/slideMasters/slideMaster6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05"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06"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D62BFFA-CC90-403D-914D-BD203D60B65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07"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08" name="Picture 19" descr="Logo_TUC_de_RGB"/>
          <p:cNvPicPr/>
          <p:nvPr/>
        </p:nvPicPr>
        <p:blipFill>
          <a:blip r:embed="rId2"/>
          <a:stretch/>
        </p:blipFill>
        <p:spPr>
          <a:xfrm>
            <a:off x="0" y="0"/>
            <a:ext cx="3050640" cy="560520"/>
          </a:xfrm>
          <a:prstGeom prst="rect">
            <a:avLst/>
          </a:prstGeom>
          <a:ln w="0">
            <a:noFill/>
          </a:ln>
        </p:spPr>
      </p:pic>
      <p:pic>
        <p:nvPicPr>
          <p:cNvPr id="909" name="Grafik 2" descr=""/>
          <p:cNvPicPr/>
          <p:nvPr/>
        </p:nvPicPr>
        <p:blipFill>
          <a:blip r:embed="rId3"/>
          <a:stretch/>
        </p:blipFill>
        <p:spPr>
          <a:xfrm>
            <a:off x="7430400" y="134640"/>
            <a:ext cx="3696480" cy="512640"/>
          </a:xfrm>
          <a:prstGeom prst="rect">
            <a:avLst/>
          </a:prstGeom>
          <a:ln w="0">
            <a:noFill/>
          </a:ln>
        </p:spPr>
      </p:pic>
      <p:sp>
        <p:nvSpPr>
          <p:cNvPr id="910"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11"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C62ED92-BCB7-4DC1-BA98-AA880CB1605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12"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1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3" r:id="rId4"/>
  </p:sldLayoutIdLst>
</p:sldMaster>
</file>

<file path=ppt/slideMasters/slideMaster6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1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1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8708C37-4A40-4DC2-A5B6-7B56674BC49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1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19" name="Picture 19" descr="Logo_TUC_de_RGB"/>
          <p:cNvPicPr/>
          <p:nvPr/>
        </p:nvPicPr>
        <p:blipFill>
          <a:blip r:embed="rId2"/>
          <a:stretch/>
        </p:blipFill>
        <p:spPr>
          <a:xfrm>
            <a:off x="0" y="0"/>
            <a:ext cx="3050640" cy="560520"/>
          </a:xfrm>
          <a:prstGeom prst="rect">
            <a:avLst/>
          </a:prstGeom>
          <a:ln w="0">
            <a:noFill/>
          </a:ln>
        </p:spPr>
      </p:pic>
      <p:pic>
        <p:nvPicPr>
          <p:cNvPr id="920" name="Grafik 2" descr=""/>
          <p:cNvPicPr/>
          <p:nvPr/>
        </p:nvPicPr>
        <p:blipFill>
          <a:blip r:embed="rId3"/>
          <a:stretch/>
        </p:blipFill>
        <p:spPr>
          <a:xfrm>
            <a:off x="7430400" y="134640"/>
            <a:ext cx="3696480" cy="512640"/>
          </a:xfrm>
          <a:prstGeom prst="rect">
            <a:avLst/>
          </a:prstGeom>
          <a:ln w="0">
            <a:noFill/>
          </a:ln>
        </p:spPr>
      </p:pic>
      <p:sp>
        <p:nvSpPr>
          <p:cNvPr id="92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2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08BA20A-1B99-4596-B1D2-3C0B371A22B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23"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2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5" r:id="rId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AA5873F-B274-4E5F-AC30-5374B3D4DE3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8" name="Picture 19" descr="Logo_TUC_de_RGB"/>
          <p:cNvPicPr/>
          <p:nvPr/>
        </p:nvPicPr>
        <p:blipFill>
          <a:blip r:embed="rId2"/>
          <a:stretch/>
        </p:blipFill>
        <p:spPr>
          <a:xfrm>
            <a:off x="0" y="0"/>
            <a:ext cx="3051360" cy="561240"/>
          </a:xfrm>
          <a:prstGeom prst="rect">
            <a:avLst/>
          </a:prstGeom>
          <a:ln w="0">
            <a:noFill/>
          </a:ln>
        </p:spPr>
      </p:pic>
      <p:pic>
        <p:nvPicPr>
          <p:cNvPr id="99" name="Grafik 2" descr=""/>
          <p:cNvPicPr/>
          <p:nvPr/>
        </p:nvPicPr>
        <p:blipFill>
          <a:blip r:embed="rId3"/>
          <a:stretch/>
        </p:blipFill>
        <p:spPr>
          <a:xfrm>
            <a:off x="7430400" y="134640"/>
            <a:ext cx="3697200" cy="513360"/>
          </a:xfrm>
          <a:prstGeom prst="rect">
            <a:avLst/>
          </a:prstGeom>
          <a:ln w="0">
            <a:noFill/>
          </a:ln>
        </p:spPr>
      </p:pic>
      <p:sp>
        <p:nvSpPr>
          <p:cNvPr id="100"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01"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0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1" r:id="rId4"/>
  </p:sldLayoutIdLst>
</p:sldMaster>
</file>

<file path=ppt/slideMasters/slideMaster7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2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409B283-E96C-4252-86E5-0157780C759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3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31" name="Picture 19" descr="Logo_TUC_de_RGB"/>
          <p:cNvPicPr/>
          <p:nvPr/>
        </p:nvPicPr>
        <p:blipFill>
          <a:blip r:embed="rId2"/>
          <a:stretch/>
        </p:blipFill>
        <p:spPr>
          <a:xfrm>
            <a:off x="0" y="0"/>
            <a:ext cx="3050640" cy="560520"/>
          </a:xfrm>
          <a:prstGeom prst="rect">
            <a:avLst/>
          </a:prstGeom>
          <a:ln w="0">
            <a:noFill/>
          </a:ln>
        </p:spPr>
      </p:pic>
      <p:pic>
        <p:nvPicPr>
          <p:cNvPr id="932" name="Grafik 2" descr=""/>
          <p:cNvPicPr/>
          <p:nvPr/>
        </p:nvPicPr>
        <p:blipFill>
          <a:blip r:embed="rId3"/>
          <a:stretch/>
        </p:blipFill>
        <p:spPr>
          <a:xfrm>
            <a:off x="7430400" y="134640"/>
            <a:ext cx="3696480" cy="512640"/>
          </a:xfrm>
          <a:prstGeom prst="rect">
            <a:avLst/>
          </a:prstGeom>
          <a:ln w="0">
            <a:noFill/>
          </a:ln>
        </p:spPr>
      </p:pic>
      <p:sp>
        <p:nvSpPr>
          <p:cNvPr id="93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3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FE13301-37B0-4040-B5E0-70088F22D9C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35"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3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3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3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7" r:id="rId4"/>
  </p:sldLayoutIdLst>
</p:sldMaster>
</file>

<file path=ppt/slideMasters/slideMaster7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4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4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43522E1-A964-40FB-A8B4-61368B363AC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4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45" name="Picture 19" descr="Logo_TUC_de_RGB"/>
          <p:cNvPicPr/>
          <p:nvPr/>
        </p:nvPicPr>
        <p:blipFill>
          <a:blip r:embed="rId2"/>
          <a:stretch/>
        </p:blipFill>
        <p:spPr>
          <a:xfrm>
            <a:off x="0" y="0"/>
            <a:ext cx="3050640" cy="560520"/>
          </a:xfrm>
          <a:prstGeom prst="rect">
            <a:avLst/>
          </a:prstGeom>
          <a:ln w="0">
            <a:noFill/>
          </a:ln>
        </p:spPr>
      </p:pic>
      <p:pic>
        <p:nvPicPr>
          <p:cNvPr id="946" name="Grafik 2" descr=""/>
          <p:cNvPicPr/>
          <p:nvPr/>
        </p:nvPicPr>
        <p:blipFill>
          <a:blip r:embed="rId3"/>
          <a:stretch/>
        </p:blipFill>
        <p:spPr>
          <a:xfrm>
            <a:off x="7430400" y="134640"/>
            <a:ext cx="3696480" cy="512640"/>
          </a:xfrm>
          <a:prstGeom prst="rect">
            <a:avLst/>
          </a:prstGeom>
          <a:ln w="0">
            <a:noFill/>
          </a:ln>
        </p:spPr>
      </p:pic>
      <p:sp>
        <p:nvSpPr>
          <p:cNvPr id="94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4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0895E0C-0440-4351-806F-11A78803053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49"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5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89" r:id="rId4"/>
  </p:sldLayoutIdLst>
</p:sldMaster>
</file>

<file path=ppt/slideMasters/slideMaster7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5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5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AEB2B56-F7A5-4A39-B31E-736E79D9A7F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5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55" name="Picture 19" descr="Logo_TUC_de_RGB"/>
          <p:cNvPicPr/>
          <p:nvPr/>
        </p:nvPicPr>
        <p:blipFill>
          <a:blip r:embed="rId2"/>
          <a:stretch/>
        </p:blipFill>
        <p:spPr>
          <a:xfrm>
            <a:off x="0" y="0"/>
            <a:ext cx="3050640" cy="560520"/>
          </a:xfrm>
          <a:prstGeom prst="rect">
            <a:avLst/>
          </a:prstGeom>
          <a:ln w="0">
            <a:noFill/>
          </a:ln>
        </p:spPr>
      </p:pic>
      <p:pic>
        <p:nvPicPr>
          <p:cNvPr id="956" name="Grafik 2" descr=""/>
          <p:cNvPicPr/>
          <p:nvPr/>
        </p:nvPicPr>
        <p:blipFill>
          <a:blip r:embed="rId3"/>
          <a:stretch/>
        </p:blipFill>
        <p:spPr>
          <a:xfrm>
            <a:off x="7430400" y="134640"/>
            <a:ext cx="3696480" cy="512640"/>
          </a:xfrm>
          <a:prstGeom prst="rect">
            <a:avLst/>
          </a:prstGeom>
          <a:ln w="0">
            <a:noFill/>
          </a:ln>
        </p:spPr>
      </p:pic>
      <p:sp>
        <p:nvSpPr>
          <p:cNvPr id="95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5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0863CC5-C1AB-4B33-B3B5-FA826D3510B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59"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1" r:id="rId4"/>
  </p:sldLayoutIdLst>
</p:sldMaster>
</file>

<file path=ppt/slideMasters/slideMaster7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6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6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DD5DA9D-D6D2-421B-B6F4-B14B4C80C5A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6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63" name="Picture 19" descr="Logo_TUC_de_RGB"/>
          <p:cNvPicPr/>
          <p:nvPr/>
        </p:nvPicPr>
        <p:blipFill>
          <a:blip r:embed="rId2"/>
          <a:stretch/>
        </p:blipFill>
        <p:spPr>
          <a:xfrm>
            <a:off x="0" y="0"/>
            <a:ext cx="3050640" cy="560520"/>
          </a:xfrm>
          <a:prstGeom prst="rect">
            <a:avLst/>
          </a:prstGeom>
          <a:ln w="0">
            <a:noFill/>
          </a:ln>
        </p:spPr>
      </p:pic>
      <p:pic>
        <p:nvPicPr>
          <p:cNvPr id="964" name="Grafik 2" descr=""/>
          <p:cNvPicPr/>
          <p:nvPr/>
        </p:nvPicPr>
        <p:blipFill>
          <a:blip r:embed="rId3"/>
          <a:stretch/>
        </p:blipFill>
        <p:spPr>
          <a:xfrm>
            <a:off x="7430400" y="134640"/>
            <a:ext cx="3696480" cy="512640"/>
          </a:xfrm>
          <a:prstGeom prst="rect">
            <a:avLst/>
          </a:prstGeom>
          <a:ln w="0">
            <a:noFill/>
          </a:ln>
        </p:spPr>
      </p:pic>
      <p:sp>
        <p:nvSpPr>
          <p:cNvPr id="96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6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CD0A816-01D3-4A95-A91A-57A36BA3A43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67"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6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6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7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7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3" r:id="rId4"/>
  </p:sldLayoutIdLst>
</p:sldMaster>
</file>

<file path=ppt/slideMasters/slideMaster7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7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7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9B9A09A-2F4C-41B5-88BC-3CE79D8BDCD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7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79" name="Picture 19" descr="Logo_TUC_de_RGB"/>
          <p:cNvPicPr/>
          <p:nvPr/>
        </p:nvPicPr>
        <p:blipFill>
          <a:blip r:embed="rId2"/>
          <a:stretch/>
        </p:blipFill>
        <p:spPr>
          <a:xfrm>
            <a:off x="0" y="0"/>
            <a:ext cx="3050640" cy="560520"/>
          </a:xfrm>
          <a:prstGeom prst="rect">
            <a:avLst/>
          </a:prstGeom>
          <a:ln w="0">
            <a:noFill/>
          </a:ln>
        </p:spPr>
      </p:pic>
      <p:pic>
        <p:nvPicPr>
          <p:cNvPr id="980" name="Grafik 2" descr=""/>
          <p:cNvPicPr/>
          <p:nvPr/>
        </p:nvPicPr>
        <p:blipFill>
          <a:blip r:embed="rId3"/>
          <a:stretch/>
        </p:blipFill>
        <p:spPr>
          <a:xfrm>
            <a:off x="7430400" y="134640"/>
            <a:ext cx="3696480" cy="512640"/>
          </a:xfrm>
          <a:prstGeom prst="rect">
            <a:avLst/>
          </a:prstGeom>
          <a:ln w="0">
            <a:noFill/>
          </a:ln>
        </p:spPr>
      </p:pic>
      <p:sp>
        <p:nvSpPr>
          <p:cNvPr id="98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8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B678D90-74D6-466E-BF59-3CCCAE5D5F6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83"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8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8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98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5" r:id="rId4"/>
  </p:sldLayoutIdLst>
</p:sldMaster>
</file>

<file path=ppt/slideMasters/slideMaster7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9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9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581A5EE-5DD1-48F5-BF95-6278A239B56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9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995" name="Picture 19" descr="Logo_TUC_de_RGB"/>
          <p:cNvPicPr/>
          <p:nvPr/>
        </p:nvPicPr>
        <p:blipFill>
          <a:blip r:embed="rId2"/>
          <a:stretch/>
        </p:blipFill>
        <p:spPr>
          <a:xfrm>
            <a:off x="0" y="0"/>
            <a:ext cx="3050640" cy="560520"/>
          </a:xfrm>
          <a:prstGeom prst="rect">
            <a:avLst/>
          </a:prstGeom>
          <a:ln w="0">
            <a:noFill/>
          </a:ln>
        </p:spPr>
      </p:pic>
      <p:pic>
        <p:nvPicPr>
          <p:cNvPr id="996" name="Grafik 2" descr=""/>
          <p:cNvPicPr/>
          <p:nvPr/>
        </p:nvPicPr>
        <p:blipFill>
          <a:blip r:embed="rId3"/>
          <a:stretch/>
        </p:blipFill>
        <p:spPr>
          <a:xfrm>
            <a:off x="7430400" y="134640"/>
            <a:ext cx="3696480" cy="512640"/>
          </a:xfrm>
          <a:prstGeom prst="rect">
            <a:avLst/>
          </a:prstGeom>
          <a:ln w="0">
            <a:noFill/>
          </a:ln>
        </p:spPr>
      </p:pic>
      <p:sp>
        <p:nvSpPr>
          <p:cNvPr id="99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99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968C59B-B636-49F1-AA4F-745C0E3F92D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99"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0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0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0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0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7" r:id="rId4"/>
  </p:sldLayoutIdLst>
</p:sldMaster>
</file>

<file path=ppt/slideMasters/slideMaster7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0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0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5C6BF58-57FD-4DAA-8ABD-C993FC8B29D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1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11" name="Picture 19" descr="Logo_TUC_de_RGB"/>
          <p:cNvPicPr/>
          <p:nvPr/>
        </p:nvPicPr>
        <p:blipFill>
          <a:blip r:embed="rId2"/>
          <a:stretch/>
        </p:blipFill>
        <p:spPr>
          <a:xfrm>
            <a:off x="0" y="0"/>
            <a:ext cx="3050640" cy="560520"/>
          </a:xfrm>
          <a:prstGeom prst="rect">
            <a:avLst/>
          </a:prstGeom>
          <a:ln w="0">
            <a:noFill/>
          </a:ln>
        </p:spPr>
      </p:pic>
      <p:pic>
        <p:nvPicPr>
          <p:cNvPr id="1012" name="Grafik 2" descr=""/>
          <p:cNvPicPr/>
          <p:nvPr/>
        </p:nvPicPr>
        <p:blipFill>
          <a:blip r:embed="rId3"/>
          <a:stretch/>
        </p:blipFill>
        <p:spPr>
          <a:xfrm>
            <a:off x="7430400" y="134640"/>
            <a:ext cx="3696480" cy="512640"/>
          </a:xfrm>
          <a:prstGeom prst="rect">
            <a:avLst/>
          </a:prstGeom>
          <a:ln w="0">
            <a:noFill/>
          </a:ln>
        </p:spPr>
      </p:pic>
      <p:sp>
        <p:nvSpPr>
          <p:cNvPr id="101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1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D8E7050-99BB-41BD-B49D-4523DC0FF78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15"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1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1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1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9" r:id="rId4"/>
  </p:sldLayoutIdLst>
</p:sldMaster>
</file>

<file path=ppt/slideMasters/slideMaster7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2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2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DB6AF34-5E9F-41F4-84E0-BD740D60710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2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25" name="Picture 19" descr="Logo_TUC_de_RGB"/>
          <p:cNvPicPr/>
          <p:nvPr/>
        </p:nvPicPr>
        <p:blipFill>
          <a:blip r:embed="rId2"/>
          <a:stretch/>
        </p:blipFill>
        <p:spPr>
          <a:xfrm>
            <a:off x="0" y="0"/>
            <a:ext cx="3050640" cy="560520"/>
          </a:xfrm>
          <a:prstGeom prst="rect">
            <a:avLst/>
          </a:prstGeom>
          <a:ln w="0">
            <a:noFill/>
          </a:ln>
        </p:spPr>
      </p:pic>
      <p:pic>
        <p:nvPicPr>
          <p:cNvPr id="1026" name="Grafik 2" descr=""/>
          <p:cNvPicPr/>
          <p:nvPr/>
        </p:nvPicPr>
        <p:blipFill>
          <a:blip r:embed="rId3"/>
          <a:stretch/>
        </p:blipFill>
        <p:spPr>
          <a:xfrm>
            <a:off x="7430400" y="134640"/>
            <a:ext cx="3696480" cy="512640"/>
          </a:xfrm>
          <a:prstGeom prst="rect">
            <a:avLst/>
          </a:prstGeom>
          <a:ln w="0">
            <a:noFill/>
          </a:ln>
        </p:spPr>
      </p:pic>
      <p:sp>
        <p:nvSpPr>
          <p:cNvPr id="102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2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AB9C253-710B-4031-AAEF-D986A15B911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29"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3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3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3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3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3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1" r:id="rId4"/>
  </p:sldLayoutIdLst>
</p:sldMaster>
</file>

<file path=ppt/slideMasters/slideMaster7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4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4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A35F075-0246-4E98-82A9-98964EBFEA2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4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43" name="Picture 19" descr="Logo_TUC_de_RGB"/>
          <p:cNvPicPr/>
          <p:nvPr/>
        </p:nvPicPr>
        <p:blipFill>
          <a:blip r:embed="rId2"/>
          <a:stretch/>
        </p:blipFill>
        <p:spPr>
          <a:xfrm>
            <a:off x="0" y="0"/>
            <a:ext cx="3050640" cy="560520"/>
          </a:xfrm>
          <a:prstGeom prst="rect">
            <a:avLst/>
          </a:prstGeom>
          <a:ln w="0">
            <a:noFill/>
          </a:ln>
        </p:spPr>
      </p:pic>
      <p:pic>
        <p:nvPicPr>
          <p:cNvPr id="1044" name="Grafik 2" descr=""/>
          <p:cNvPicPr/>
          <p:nvPr/>
        </p:nvPicPr>
        <p:blipFill>
          <a:blip r:embed="rId3"/>
          <a:stretch/>
        </p:blipFill>
        <p:spPr>
          <a:xfrm>
            <a:off x="7430400" y="134640"/>
            <a:ext cx="3696480" cy="512640"/>
          </a:xfrm>
          <a:prstGeom prst="rect">
            <a:avLst/>
          </a:prstGeom>
          <a:ln w="0">
            <a:noFill/>
          </a:ln>
        </p:spPr>
      </p:pic>
      <p:sp>
        <p:nvSpPr>
          <p:cNvPr id="104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4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6BACD3E-81B1-48F6-AB45-9CC1B0F64EE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47"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4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49" name="PlaceHolder 2"/>
          <p:cNvSpPr>
            <a:spLocks noGrp="1"/>
          </p:cNvSpPr>
          <p:nvPr>
            <p:ph type="body"/>
          </p:nvPr>
        </p:nvSpPr>
        <p:spPr>
          <a:xfrm>
            <a:off x="60948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50" name="PlaceHolder 3"/>
          <p:cNvSpPr>
            <a:spLocks noGrp="1"/>
          </p:cNvSpPr>
          <p:nvPr>
            <p:ph type="body"/>
          </p:nvPr>
        </p:nvSpPr>
        <p:spPr>
          <a:xfrm>
            <a:off x="431964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51" name="PlaceHolder 4"/>
          <p:cNvSpPr>
            <a:spLocks noGrp="1"/>
          </p:cNvSpPr>
          <p:nvPr>
            <p:ph type="body"/>
          </p:nvPr>
        </p:nvSpPr>
        <p:spPr>
          <a:xfrm>
            <a:off x="802980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52" name="PlaceHolder 5"/>
          <p:cNvSpPr>
            <a:spLocks noGrp="1"/>
          </p:cNvSpPr>
          <p:nvPr>
            <p:ph type="body"/>
          </p:nvPr>
        </p:nvSpPr>
        <p:spPr>
          <a:xfrm>
            <a:off x="60948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53" name="PlaceHolder 6"/>
          <p:cNvSpPr>
            <a:spLocks noGrp="1"/>
          </p:cNvSpPr>
          <p:nvPr>
            <p:ph type="body"/>
          </p:nvPr>
        </p:nvSpPr>
        <p:spPr>
          <a:xfrm>
            <a:off x="431964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54" name="PlaceHolder 7"/>
          <p:cNvSpPr>
            <a:spLocks noGrp="1"/>
          </p:cNvSpPr>
          <p:nvPr>
            <p:ph type="body"/>
          </p:nvPr>
        </p:nvSpPr>
        <p:spPr>
          <a:xfrm>
            <a:off x="802980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3" r:id="rId4"/>
  </p:sldLayoutIdLst>
</p:sldMaster>
</file>

<file path=ppt/slideMasters/slideMaster7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55"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56"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4050B33-6308-4B65-A721-DAFFDA30E18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57"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58" name="Picture 19" descr="Logo_TUC_de_RGB"/>
          <p:cNvPicPr/>
          <p:nvPr/>
        </p:nvPicPr>
        <p:blipFill>
          <a:blip r:embed="rId2"/>
          <a:stretch/>
        </p:blipFill>
        <p:spPr>
          <a:xfrm>
            <a:off x="0" y="0"/>
            <a:ext cx="3050640" cy="560520"/>
          </a:xfrm>
          <a:prstGeom prst="rect">
            <a:avLst/>
          </a:prstGeom>
          <a:ln w="0">
            <a:noFill/>
          </a:ln>
        </p:spPr>
      </p:pic>
      <p:pic>
        <p:nvPicPr>
          <p:cNvPr id="1059" name="Grafik 2" descr=""/>
          <p:cNvPicPr/>
          <p:nvPr/>
        </p:nvPicPr>
        <p:blipFill>
          <a:blip r:embed="rId3"/>
          <a:stretch/>
        </p:blipFill>
        <p:spPr>
          <a:xfrm>
            <a:off x="7430400" y="134640"/>
            <a:ext cx="3696480" cy="512640"/>
          </a:xfrm>
          <a:prstGeom prst="rect">
            <a:avLst/>
          </a:prstGeom>
          <a:ln w="0">
            <a:noFill/>
          </a:ln>
        </p:spPr>
      </p:pic>
      <p:sp>
        <p:nvSpPr>
          <p:cNvPr id="1060"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61"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CFB0808-3D6C-4876-AFF9-4BAB657F6F0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62"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06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5" r:id="rId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5"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6"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1A08CA2-4572-460D-A48B-3E038F688DF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7"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8" name="Picture 19" descr="Logo_TUC_de_RGB"/>
          <p:cNvPicPr/>
          <p:nvPr/>
        </p:nvPicPr>
        <p:blipFill>
          <a:blip r:embed="rId2"/>
          <a:stretch/>
        </p:blipFill>
        <p:spPr>
          <a:xfrm>
            <a:off x="0" y="0"/>
            <a:ext cx="3051360" cy="561240"/>
          </a:xfrm>
          <a:prstGeom prst="rect">
            <a:avLst/>
          </a:prstGeom>
          <a:ln w="0">
            <a:noFill/>
          </a:ln>
        </p:spPr>
      </p:pic>
      <p:pic>
        <p:nvPicPr>
          <p:cNvPr id="109" name="Grafik 2" descr=""/>
          <p:cNvPicPr/>
          <p:nvPr/>
        </p:nvPicPr>
        <p:blipFill>
          <a:blip r:embed="rId3"/>
          <a:stretch/>
        </p:blipFill>
        <p:spPr>
          <a:xfrm>
            <a:off x="7430400" y="134640"/>
            <a:ext cx="3697200" cy="513360"/>
          </a:xfrm>
          <a:prstGeom prst="rect">
            <a:avLst/>
          </a:prstGeom>
          <a:ln w="0">
            <a:noFill/>
          </a:ln>
        </p:spPr>
      </p:pic>
      <p:sp>
        <p:nvSpPr>
          <p:cNvPr id="110"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1"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2"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1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3" r:id="rId4"/>
  </p:sldLayoutIdLst>
</p:sldMaster>
</file>

<file path=ppt/slideMasters/slideMaster8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65"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66"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2FF1932-5466-426B-829B-AB702F6F7E1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67"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68" name="Picture 19" descr="Logo_TUC_de_RGB"/>
          <p:cNvPicPr/>
          <p:nvPr/>
        </p:nvPicPr>
        <p:blipFill>
          <a:blip r:embed="rId2"/>
          <a:stretch/>
        </p:blipFill>
        <p:spPr>
          <a:xfrm>
            <a:off x="0" y="0"/>
            <a:ext cx="3050640" cy="560520"/>
          </a:xfrm>
          <a:prstGeom prst="rect">
            <a:avLst/>
          </a:prstGeom>
          <a:ln w="0">
            <a:noFill/>
          </a:ln>
        </p:spPr>
      </p:pic>
      <p:pic>
        <p:nvPicPr>
          <p:cNvPr id="1069" name="Grafik 2" descr=""/>
          <p:cNvPicPr/>
          <p:nvPr/>
        </p:nvPicPr>
        <p:blipFill>
          <a:blip r:embed="rId3"/>
          <a:stretch/>
        </p:blipFill>
        <p:spPr>
          <a:xfrm>
            <a:off x="7430400" y="134640"/>
            <a:ext cx="3696480" cy="512640"/>
          </a:xfrm>
          <a:prstGeom prst="rect">
            <a:avLst/>
          </a:prstGeom>
          <a:ln w="0">
            <a:noFill/>
          </a:ln>
        </p:spPr>
      </p:pic>
      <p:sp>
        <p:nvSpPr>
          <p:cNvPr id="1070"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71"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1619E83-4E79-46F9-8082-1AE8121D942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72"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7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7" r:id="rId4"/>
  </p:sldLayoutIdLst>
</p:sldMaster>
</file>

<file path=ppt/slideMasters/slideMaster8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7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7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96371CF-21FF-4499-8A3F-9CDA8F05A88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78"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79" name="Picture 19" descr="Logo_TUC_de_RGB"/>
          <p:cNvPicPr/>
          <p:nvPr/>
        </p:nvPicPr>
        <p:blipFill>
          <a:blip r:embed="rId2"/>
          <a:stretch/>
        </p:blipFill>
        <p:spPr>
          <a:xfrm>
            <a:off x="0" y="0"/>
            <a:ext cx="3050640" cy="560520"/>
          </a:xfrm>
          <a:prstGeom prst="rect">
            <a:avLst/>
          </a:prstGeom>
          <a:ln w="0">
            <a:noFill/>
          </a:ln>
        </p:spPr>
      </p:pic>
      <p:pic>
        <p:nvPicPr>
          <p:cNvPr id="1080" name="Grafik 2" descr=""/>
          <p:cNvPicPr/>
          <p:nvPr/>
        </p:nvPicPr>
        <p:blipFill>
          <a:blip r:embed="rId3"/>
          <a:stretch/>
        </p:blipFill>
        <p:spPr>
          <a:xfrm>
            <a:off x="7430400" y="134640"/>
            <a:ext cx="3696480" cy="512640"/>
          </a:xfrm>
          <a:prstGeom prst="rect">
            <a:avLst/>
          </a:prstGeom>
          <a:ln w="0">
            <a:noFill/>
          </a:ln>
        </p:spPr>
      </p:pic>
      <p:sp>
        <p:nvSpPr>
          <p:cNvPr id="108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8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A34C8C4-C1AF-4D7D-8478-EA4C7D36B2F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83"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8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9" r:id="rId4"/>
  </p:sldLayoutIdLst>
</p:sldMaster>
</file>

<file path=ppt/slideMasters/slideMaster8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8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8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98372F0-C4FD-49AF-88E3-444B0147B553}"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90"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091" name="Picture 19" descr="Logo_TUC_de_RGB"/>
          <p:cNvPicPr/>
          <p:nvPr/>
        </p:nvPicPr>
        <p:blipFill>
          <a:blip r:embed="rId2"/>
          <a:stretch/>
        </p:blipFill>
        <p:spPr>
          <a:xfrm>
            <a:off x="0" y="0"/>
            <a:ext cx="3050640" cy="560520"/>
          </a:xfrm>
          <a:prstGeom prst="rect">
            <a:avLst/>
          </a:prstGeom>
          <a:ln w="0">
            <a:noFill/>
          </a:ln>
        </p:spPr>
      </p:pic>
      <p:pic>
        <p:nvPicPr>
          <p:cNvPr id="1092" name="Grafik 2" descr=""/>
          <p:cNvPicPr/>
          <p:nvPr/>
        </p:nvPicPr>
        <p:blipFill>
          <a:blip r:embed="rId3"/>
          <a:stretch/>
        </p:blipFill>
        <p:spPr>
          <a:xfrm>
            <a:off x="7430400" y="134640"/>
            <a:ext cx="3696480" cy="512640"/>
          </a:xfrm>
          <a:prstGeom prst="rect">
            <a:avLst/>
          </a:prstGeom>
          <a:ln w="0">
            <a:noFill/>
          </a:ln>
        </p:spPr>
      </p:pic>
      <p:sp>
        <p:nvSpPr>
          <p:cNvPr id="109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09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F919FBD-45F1-496C-8FE6-5B3290C951B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095"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09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09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09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1" r:id="rId4"/>
  </p:sldLayoutIdLst>
</p:sldMaster>
</file>

<file path=ppt/slideMasters/slideMaster8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0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0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BC6F417-CBB8-440F-AC5A-F44D39FD700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10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05" name="Picture 19" descr="Logo_TUC_de_RGB"/>
          <p:cNvPicPr/>
          <p:nvPr/>
        </p:nvPicPr>
        <p:blipFill>
          <a:blip r:embed="rId2"/>
          <a:stretch/>
        </p:blipFill>
        <p:spPr>
          <a:xfrm>
            <a:off x="0" y="0"/>
            <a:ext cx="3050640" cy="560520"/>
          </a:xfrm>
          <a:prstGeom prst="rect">
            <a:avLst/>
          </a:prstGeom>
          <a:ln w="0">
            <a:noFill/>
          </a:ln>
        </p:spPr>
      </p:pic>
      <p:pic>
        <p:nvPicPr>
          <p:cNvPr id="1106" name="Grafik 2" descr=""/>
          <p:cNvPicPr/>
          <p:nvPr/>
        </p:nvPicPr>
        <p:blipFill>
          <a:blip r:embed="rId3"/>
          <a:stretch/>
        </p:blipFill>
        <p:spPr>
          <a:xfrm>
            <a:off x="7430400" y="134640"/>
            <a:ext cx="3696480" cy="512640"/>
          </a:xfrm>
          <a:prstGeom prst="rect">
            <a:avLst/>
          </a:prstGeom>
          <a:ln w="0">
            <a:noFill/>
          </a:ln>
        </p:spPr>
      </p:pic>
      <p:sp>
        <p:nvSpPr>
          <p:cNvPr id="110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0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3DF9D8D-31AE-4B87-8BBD-99830488079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109"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11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3" r:id="rId4"/>
  </p:sldLayoutIdLst>
</p:sldMaster>
</file>

<file path=ppt/slideMasters/slideMaster8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1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1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5C1D004-BAD5-4549-949B-0F64148CEB5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114"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15" name="Picture 19" descr="Logo_TUC_de_RGB"/>
          <p:cNvPicPr/>
          <p:nvPr/>
        </p:nvPicPr>
        <p:blipFill>
          <a:blip r:embed="rId2"/>
          <a:stretch/>
        </p:blipFill>
        <p:spPr>
          <a:xfrm>
            <a:off x="0" y="0"/>
            <a:ext cx="3050640" cy="560520"/>
          </a:xfrm>
          <a:prstGeom prst="rect">
            <a:avLst/>
          </a:prstGeom>
          <a:ln w="0">
            <a:noFill/>
          </a:ln>
        </p:spPr>
      </p:pic>
      <p:pic>
        <p:nvPicPr>
          <p:cNvPr id="1116" name="Grafik 2" descr=""/>
          <p:cNvPicPr/>
          <p:nvPr/>
        </p:nvPicPr>
        <p:blipFill>
          <a:blip r:embed="rId3"/>
          <a:stretch/>
        </p:blipFill>
        <p:spPr>
          <a:xfrm>
            <a:off x="7430400" y="134640"/>
            <a:ext cx="3696480" cy="512640"/>
          </a:xfrm>
          <a:prstGeom prst="rect">
            <a:avLst/>
          </a:prstGeom>
          <a:ln w="0">
            <a:noFill/>
          </a:ln>
        </p:spPr>
      </p:pic>
      <p:sp>
        <p:nvSpPr>
          <p:cNvPr id="111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1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A22CFDA-E134-4389-99C8-2E5B43A618F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119"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5" r:id="rId4"/>
  </p:sldLayoutIdLst>
</p:sldMaster>
</file>

<file path=ppt/slideMasters/slideMaster8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20"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21"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158B7DB-244D-4930-9901-AF5E2DD3934E}"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22"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23" name="Picture 19" descr="Logo_TUC_de_RGB"/>
          <p:cNvPicPr/>
          <p:nvPr/>
        </p:nvPicPr>
        <p:blipFill>
          <a:blip r:embed="rId2"/>
          <a:stretch/>
        </p:blipFill>
        <p:spPr>
          <a:xfrm>
            <a:off x="0" y="0"/>
            <a:ext cx="3032280" cy="542160"/>
          </a:xfrm>
          <a:prstGeom prst="rect">
            <a:avLst/>
          </a:prstGeom>
          <a:ln w="0">
            <a:noFill/>
          </a:ln>
        </p:spPr>
      </p:pic>
      <p:pic>
        <p:nvPicPr>
          <p:cNvPr id="1124" name="Grafik 2" descr=""/>
          <p:cNvPicPr/>
          <p:nvPr/>
        </p:nvPicPr>
        <p:blipFill>
          <a:blip r:embed="rId3"/>
          <a:stretch/>
        </p:blipFill>
        <p:spPr>
          <a:xfrm>
            <a:off x="7430400" y="134640"/>
            <a:ext cx="3678120" cy="494280"/>
          </a:xfrm>
          <a:prstGeom prst="rect">
            <a:avLst/>
          </a:prstGeom>
          <a:ln w="0">
            <a:noFill/>
          </a:ln>
        </p:spPr>
      </p:pic>
      <p:sp>
        <p:nvSpPr>
          <p:cNvPr id="1125"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26"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27"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2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2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3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3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7" r:id="rId4"/>
  </p:sldLayoutIdLst>
</p:sldMaster>
</file>

<file path=ppt/slideMasters/slideMaster8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36"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37"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10B0DC3-00A4-42BC-9BED-D3802563E8C9}"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38"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39" name="Picture 19" descr="Logo_TUC_de_RGB"/>
          <p:cNvPicPr/>
          <p:nvPr/>
        </p:nvPicPr>
        <p:blipFill>
          <a:blip r:embed="rId2"/>
          <a:stretch/>
        </p:blipFill>
        <p:spPr>
          <a:xfrm>
            <a:off x="0" y="0"/>
            <a:ext cx="3032280" cy="542160"/>
          </a:xfrm>
          <a:prstGeom prst="rect">
            <a:avLst/>
          </a:prstGeom>
          <a:ln w="0">
            <a:noFill/>
          </a:ln>
        </p:spPr>
      </p:pic>
      <p:pic>
        <p:nvPicPr>
          <p:cNvPr id="1140" name="Grafik 2" descr=""/>
          <p:cNvPicPr/>
          <p:nvPr/>
        </p:nvPicPr>
        <p:blipFill>
          <a:blip r:embed="rId3"/>
          <a:stretch/>
        </p:blipFill>
        <p:spPr>
          <a:xfrm>
            <a:off x="7430400" y="134640"/>
            <a:ext cx="3678120" cy="494280"/>
          </a:xfrm>
          <a:prstGeom prst="rect">
            <a:avLst/>
          </a:prstGeom>
          <a:ln w="0">
            <a:noFill/>
          </a:ln>
        </p:spPr>
      </p:pic>
      <p:sp>
        <p:nvSpPr>
          <p:cNvPr id="1141"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42"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43"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4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4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4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4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9" r:id="rId4"/>
  </p:sldLayoutIdLst>
</p:sldMaster>
</file>

<file path=ppt/slideMasters/slideMaster8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52"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53"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7AC1164-5481-4201-975C-A135B93F363F}"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54"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55" name="Picture 19" descr="Logo_TUC_de_RGB"/>
          <p:cNvPicPr/>
          <p:nvPr/>
        </p:nvPicPr>
        <p:blipFill>
          <a:blip r:embed="rId2"/>
          <a:stretch/>
        </p:blipFill>
        <p:spPr>
          <a:xfrm>
            <a:off x="0" y="0"/>
            <a:ext cx="3032280" cy="542160"/>
          </a:xfrm>
          <a:prstGeom prst="rect">
            <a:avLst/>
          </a:prstGeom>
          <a:ln w="0">
            <a:noFill/>
          </a:ln>
        </p:spPr>
      </p:pic>
      <p:pic>
        <p:nvPicPr>
          <p:cNvPr id="1156" name="Grafik 2" descr=""/>
          <p:cNvPicPr/>
          <p:nvPr/>
        </p:nvPicPr>
        <p:blipFill>
          <a:blip r:embed="rId3"/>
          <a:stretch/>
        </p:blipFill>
        <p:spPr>
          <a:xfrm>
            <a:off x="7430400" y="134640"/>
            <a:ext cx="3678120" cy="494280"/>
          </a:xfrm>
          <a:prstGeom prst="rect">
            <a:avLst/>
          </a:prstGeom>
          <a:ln w="0">
            <a:noFill/>
          </a:ln>
        </p:spPr>
      </p:pic>
      <p:sp>
        <p:nvSpPr>
          <p:cNvPr id="1157"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58"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59"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6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6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6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6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1" r:id="rId4"/>
  </p:sldLayoutIdLst>
</p:sldMaster>
</file>

<file path=ppt/slideMasters/slideMaster8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68"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69"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E7212C7-E43A-4C52-8C86-0F30139417E7}"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70"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71" name="Picture 19" descr="Logo_TUC_de_RGB"/>
          <p:cNvPicPr/>
          <p:nvPr/>
        </p:nvPicPr>
        <p:blipFill>
          <a:blip r:embed="rId2"/>
          <a:stretch/>
        </p:blipFill>
        <p:spPr>
          <a:xfrm>
            <a:off x="0" y="0"/>
            <a:ext cx="3032280" cy="542160"/>
          </a:xfrm>
          <a:prstGeom prst="rect">
            <a:avLst/>
          </a:prstGeom>
          <a:ln w="0">
            <a:noFill/>
          </a:ln>
        </p:spPr>
      </p:pic>
      <p:pic>
        <p:nvPicPr>
          <p:cNvPr id="1172" name="Grafik 2" descr=""/>
          <p:cNvPicPr/>
          <p:nvPr/>
        </p:nvPicPr>
        <p:blipFill>
          <a:blip r:embed="rId3"/>
          <a:stretch/>
        </p:blipFill>
        <p:spPr>
          <a:xfrm>
            <a:off x="7430400" y="134640"/>
            <a:ext cx="3678120" cy="494280"/>
          </a:xfrm>
          <a:prstGeom prst="rect">
            <a:avLst/>
          </a:prstGeom>
          <a:ln w="0">
            <a:noFill/>
          </a:ln>
        </p:spPr>
      </p:pic>
      <p:sp>
        <p:nvSpPr>
          <p:cNvPr id="1173"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74"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75"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7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7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7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3" r:id="rId4"/>
  </p:sldLayoutIdLst>
</p:sldMaster>
</file>

<file path=ppt/slideMasters/slideMaster8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82"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83"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C61AC09-E598-447E-B7F6-C52EA09FAC56}"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184"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85" name="Picture 19" descr="Logo_TUC_de_RGB"/>
          <p:cNvPicPr/>
          <p:nvPr/>
        </p:nvPicPr>
        <p:blipFill>
          <a:blip r:embed="rId2"/>
          <a:stretch/>
        </p:blipFill>
        <p:spPr>
          <a:xfrm>
            <a:off x="0" y="0"/>
            <a:ext cx="3032280" cy="542160"/>
          </a:xfrm>
          <a:prstGeom prst="rect">
            <a:avLst/>
          </a:prstGeom>
          <a:ln w="0">
            <a:noFill/>
          </a:ln>
        </p:spPr>
      </p:pic>
      <p:pic>
        <p:nvPicPr>
          <p:cNvPr id="1186" name="Grafik 2" descr=""/>
          <p:cNvPicPr/>
          <p:nvPr/>
        </p:nvPicPr>
        <p:blipFill>
          <a:blip r:embed="rId3"/>
          <a:stretch/>
        </p:blipFill>
        <p:spPr>
          <a:xfrm>
            <a:off x="7430400" y="134640"/>
            <a:ext cx="3678120" cy="494280"/>
          </a:xfrm>
          <a:prstGeom prst="rect">
            <a:avLst/>
          </a:prstGeom>
          <a:ln w="0">
            <a:noFill/>
          </a:ln>
        </p:spPr>
      </p:pic>
      <p:sp>
        <p:nvSpPr>
          <p:cNvPr id="1187"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88"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89"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19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19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9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9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9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5" r:id="rId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D1095E2-64D7-4D97-9F48-1C3A45085DF2}"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1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19" name="Picture 19" descr="Logo_TUC_de_RGB"/>
          <p:cNvPicPr/>
          <p:nvPr/>
        </p:nvPicPr>
        <p:blipFill>
          <a:blip r:embed="rId2"/>
          <a:stretch/>
        </p:blipFill>
        <p:spPr>
          <a:xfrm>
            <a:off x="0" y="0"/>
            <a:ext cx="3051360" cy="561240"/>
          </a:xfrm>
          <a:prstGeom prst="rect">
            <a:avLst/>
          </a:prstGeom>
          <a:ln w="0">
            <a:noFill/>
          </a:ln>
        </p:spPr>
      </p:pic>
      <p:pic>
        <p:nvPicPr>
          <p:cNvPr id="120" name="Grafik 2" descr=""/>
          <p:cNvPicPr/>
          <p:nvPr/>
        </p:nvPicPr>
        <p:blipFill>
          <a:blip r:embed="rId3"/>
          <a:stretch/>
        </p:blipFill>
        <p:spPr>
          <a:xfrm>
            <a:off x="7430400" y="134640"/>
            <a:ext cx="3697200" cy="513360"/>
          </a:xfrm>
          <a:prstGeom prst="rect">
            <a:avLst/>
          </a:prstGeom>
          <a:ln w="0">
            <a:noFill/>
          </a:ln>
        </p:spPr>
      </p:pic>
      <p:sp>
        <p:nvSpPr>
          <p:cNvPr id="121" name="CustomShape 4"/>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2" name="CustomShape 5"/>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5" r:id="rId4"/>
  </p:sldLayoutIdLst>
</p:sldMaster>
</file>

<file path=ppt/slideMasters/slideMaster9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00"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01"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429FECE-8212-4D7E-B600-2A1845C1B812}"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02"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03" name="Picture 19" descr="Logo_TUC_de_RGB"/>
          <p:cNvPicPr/>
          <p:nvPr/>
        </p:nvPicPr>
        <p:blipFill>
          <a:blip r:embed="rId2"/>
          <a:stretch/>
        </p:blipFill>
        <p:spPr>
          <a:xfrm>
            <a:off x="0" y="0"/>
            <a:ext cx="3032280" cy="542160"/>
          </a:xfrm>
          <a:prstGeom prst="rect">
            <a:avLst/>
          </a:prstGeom>
          <a:ln w="0">
            <a:noFill/>
          </a:ln>
        </p:spPr>
      </p:pic>
      <p:pic>
        <p:nvPicPr>
          <p:cNvPr id="1204" name="Grafik 2" descr=""/>
          <p:cNvPicPr/>
          <p:nvPr/>
        </p:nvPicPr>
        <p:blipFill>
          <a:blip r:embed="rId3"/>
          <a:stretch/>
        </p:blipFill>
        <p:spPr>
          <a:xfrm>
            <a:off x="7430400" y="134640"/>
            <a:ext cx="3678120" cy="494280"/>
          </a:xfrm>
          <a:prstGeom prst="rect">
            <a:avLst/>
          </a:prstGeom>
          <a:ln w="0">
            <a:noFill/>
          </a:ln>
        </p:spPr>
      </p:pic>
      <p:sp>
        <p:nvSpPr>
          <p:cNvPr id="1205"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06"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07"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20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09" name="PlaceHolder 2"/>
          <p:cNvSpPr>
            <a:spLocks noGrp="1"/>
          </p:cNvSpPr>
          <p:nvPr>
            <p:ph type="body"/>
          </p:nvPr>
        </p:nvSpPr>
        <p:spPr>
          <a:xfrm>
            <a:off x="60948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10" name="PlaceHolder 3"/>
          <p:cNvSpPr>
            <a:spLocks noGrp="1"/>
          </p:cNvSpPr>
          <p:nvPr>
            <p:ph type="body"/>
          </p:nvPr>
        </p:nvSpPr>
        <p:spPr>
          <a:xfrm>
            <a:off x="431964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11" name="PlaceHolder 4"/>
          <p:cNvSpPr>
            <a:spLocks noGrp="1"/>
          </p:cNvSpPr>
          <p:nvPr>
            <p:ph type="body"/>
          </p:nvPr>
        </p:nvSpPr>
        <p:spPr>
          <a:xfrm>
            <a:off x="8029800" y="160452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12" name="PlaceHolder 5"/>
          <p:cNvSpPr>
            <a:spLocks noGrp="1"/>
          </p:cNvSpPr>
          <p:nvPr>
            <p:ph type="body"/>
          </p:nvPr>
        </p:nvSpPr>
        <p:spPr>
          <a:xfrm>
            <a:off x="60948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13" name="PlaceHolder 6"/>
          <p:cNvSpPr>
            <a:spLocks noGrp="1"/>
          </p:cNvSpPr>
          <p:nvPr>
            <p:ph type="body"/>
          </p:nvPr>
        </p:nvSpPr>
        <p:spPr>
          <a:xfrm>
            <a:off x="431964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14" name="PlaceHolder 7"/>
          <p:cNvSpPr>
            <a:spLocks noGrp="1"/>
          </p:cNvSpPr>
          <p:nvPr>
            <p:ph type="body"/>
          </p:nvPr>
        </p:nvSpPr>
        <p:spPr>
          <a:xfrm>
            <a:off x="8029800" y="3682080"/>
            <a:ext cx="3532680" cy="1896480"/>
          </a:xfrm>
          <a:prstGeom prst="rect">
            <a:avLst/>
          </a:prstGeom>
          <a:noFill/>
          <a:ln w="0">
            <a:noFill/>
          </a:ln>
        </p:spPr>
        <p:txBody>
          <a:bodyPr lIns="0" rIns="0" tIns="0" bIns="0" anchor="t">
            <a:normAutofit fontScale="62222" lnSpcReduction="20000"/>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7" r:id="rId4"/>
  </p:sldLayoutIdLst>
</p:sldMaster>
</file>

<file path=ppt/slideMasters/slideMaster9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15"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16"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362E918-272F-406E-8E61-04EE6960E317}"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17"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18" name="Picture 19" descr="Logo_TUC_de_RGB"/>
          <p:cNvPicPr/>
          <p:nvPr/>
        </p:nvPicPr>
        <p:blipFill>
          <a:blip r:embed="rId2"/>
          <a:stretch/>
        </p:blipFill>
        <p:spPr>
          <a:xfrm>
            <a:off x="0" y="0"/>
            <a:ext cx="3032280" cy="542160"/>
          </a:xfrm>
          <a:prstGeom prst="rect">
            <a:avLst/>
          </a:prstGeom>
          <a:ln w="0">
            <a:noFill/>
          </a:ln>
        </p:spPr>
      </p:pic>
      <p:pic>
        <p:nvPicPr>
          <p:cNvPr id="1219" name="Grafik 2" descr=""/>
          <p:cNvPicPr/>
          <p:nvPr/>
        </p:nvPicPr>
        <p:blipFill>
          <a:blip r:embed="rId3"/>
          <a:stretch/>
        </p:blipFill>
        <p:spPr>
          <a:xfrm>
            <a:off x="7430400" y="134640"/>
            <a:ext cx="3678120" cy="494280"/>
          </a:xfrm>
          <a:prstGeom prst="rect">
            <a:avLst/>
          </a:prstGeom>
          <a:ln w="0">
            <a:noFill/>
          </a:ln>
        </p:spPr>
      </p:pic>
      <p:sp>
        <p:nvSpPr>
          <p:cNvPr id="1220"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21"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22"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2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22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29" r:id="rId4"/>
  </p:sldLayoutIdLst>
</p:sldMaster>
</file>

<file path=ppt/slideMasters/slideMaster9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5"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26"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089531D-AC68-4824-A753-081BE4FE0D6B}"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27"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28" name="Picture 19" descr="Logo_TUC_de_RGB"/>
          <p:cNvPicPr/>
          <p:nvPr/>
        </p:nvPicPr>
        <p:blipFill>
          <a:blip r:embed="rId2"/>
          <a:stretch/>
        </p:blipFill>
        <p:spPr>
          <a:xfrm>
            <a:off x="0" y="0"/>
            <a:ext cx="3032280" cy="542160"/>
          </a:xfrm>
          <a:prstGeom prst="rect">
            <a:avLst/>
          </a:prstGeom>
          <a:ln w="0">
            <a:noFill/>
          </a:ln>
        </p:spPr>
      </p:pic>
      <p:pic>
        <p:nvPicPr>
          <p:cNvPr id="1229" name="Grafik 2" descr=""/>
          <p:cNvPicPr/>
          <p:nvPr/>
        </p:nvPicPr>
        <p:blipFill>
          <a:blip r:embed="rId3"/>
          <a:stretch/>
        </p:blipFill>
        <p:spPr>
          <a:xfrm>
            <a:off x="7430400" y="134640"/>
            <a:ext cx="3678120" cy="494280"/>
          </a:xfrm>
          <a:prstGeom prst="rect">
            <a:avLst/>
          </a:prstGeom>
          <a:ln w="0">
            <a:noFill/>
          </a:ln>
        </p:spPr>
      </p:pic>
      <p:sp>
        <p:nvSpPr>
          <p:cNvPr id="1230"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31"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32"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233"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1" r:id="rId4"/>
  </p:sldLayoutIdLst>
</p:sldMaster>
</file>

<file path=ppt/slideMasters/slideMaster9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36"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37"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51B68DE-42A6-45C2-B2EE-DFFCD81733D9}"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38"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39" name="Picture 19" descr="Logo_TUC_de_RGB"/>
          <p:cNvPicPr/>
          <p:nvPr/>
        </p:nvPicPr>
        <p:blipFill>
          <a:blip r:embed="rId2"/>
          <a:stretch/>
        </p:blipFill>
        <p:spPr>
          <a:xfrm>
            <a:off x="0" y="0"/>
            <a:ext cx="3032280" cy="542160"/>
          </a:xfrm>
          <a:prstGeom prst="rect">
            <a:avLst/>
          </a:prstGeom>
          <a:ln w="0">
            <a:noFill/>
          </a:ln>
        </p:spPr>
      </p:pic>
      <p:pic>
        <p:nvPicPr>
          <p:cNvPr id="1240" name="Grafik 2" descr=""/>
          <p:cNvPicPr/>
          <p:nvPr/>
        </p:nvPicPr>
        <p:blipFill>
          <a:blip r:embed="rId3"/>
          <a:stretch/>
        </p:blipFill>
        <p:spPr>
          <a:xfrm>
            <a:off x="7430400" y="134640"/>
            <a:ext cx="3678120" cy="494280"/>
          </a:xfrm>
          <a:prstGeom prst="rect">
            <a:avLst/>
          </a:prstGeom>
          <a:ln w="0">
            <a:noFill/>
          </a:ln>
        </p:spPr>
      </p:pic>
      <p:sp>
        <p:nvSpPr>
          <p:cNvPr id="1241"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42"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43"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24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4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3" r:id="rId4"/>
  </p:sldLayoutIdLst>
</p:sldMaster>
</file>

<file path=ppt/slideMasters/slideMaster9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48"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49"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4AB7E7A-5DF0-4EE5-870F-CB07E1722E69}"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50"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51" name="Picture 19" descr="Logo_TUC_de_RGB"/>
          <p:cNvPicPr/>
          <p:nvPr/>
        </p:nvPicPr>
        <p:blipFill>
          <a:blip r:embed="rId2"/>
          <a:stretch/>
        </p:blipFill>
        <p:spPr>
          <a:xfrm>
            <a:off x="0" y="0"/>
            <a:ext cx="3032280" cy="542160"/>
          </a:xfrm>
          <a:prstGeom prst="rect">
            <a:avLst/>
          </a:prstGeom>
          <a:ln w="0">
            <a:noFill/>
          </a:ln>
        </p:spPr>
      </p:pic>
      <p:pic>
        <p:nvPicPr>
          <p:cNvPr id="1252" name="Grafik 2" descr=""/>
          <p:cNvPicPr/>
          <p:nvPr/>
        </p:nvPicPr>
        <p:blipFill>
          <a:blip r:embed="rId3"/>
          <a:stretch/>
        </p:blipFill>
        <p:spPr>
          <a:xfrm>
            <a:off x="7430400" y="134640"/>
            <a:ext cx="3678120" cy="494280"/>
          </a:xfrm>
          <a:prstGeom prst="rect">
            <a:avLst/>
          </a:prstGeom>
          <a:ln w="0">
            <a:noFill/>
          </a:ln>
        </p:spPr>
      </p:pic>
      <p:sp>
        <p:nvSpPr>
          <p:cNvPr id="1253"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54"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55"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25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5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5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5" r:id="rId4"/>
  </p:sldLayoutIdLst>
</p:sldMaster>
</file>

<file path=ppt/slideMasters/slideMaster9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62"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63"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F7FF545-0474-47F3-84FB-4A6ECBE0E4BC}"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64"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65" name="Picture 19" descr="Logo_TUC_de_RGB"/>
          <p:cNvPicPr/>
          <p:nvPr/>
        </p:nvPicPr>
        <p:blipFill>
          <a:blip r:embed="rId2"/>
          <a:stretch/>
        </p:blipFill>
        <p:spPr>
          <a:xfrm>
            <a:off x="0" y="0"/>
            <a:ext cx="3032280" cy="542160"/>
          </a:xfrm>
          <a:prstGeom prst="rect">
            <a:avLst/>
          </a:prstGeom>
          <a:ln w="0">
            <a:noFill/>
          </a:ln>
        </p:spPr>
      </p:pic>
      <p:pic>
        <p:nvPicPr>
          <p:cNvPr id="1266" name="Grafik 2" descr=""/>
          <p:cNvPicPr/>
          <p:nvPr/>
        </p:nvPicPr>
        <p:blipFill>
          <a:blip r:embed="rId3"/>
          <a:stretch/>
        </p:blipFill>
        <p:spPr>
          <a:xfrm>
            <a:off x="7430400" y="134640"/>
            <a:ext cx="3678120" cy="494280"/>
          </a:xfrm>
          <a:prstGeom prst="rect">
            <a:avLst/>
          </a:prstGeom>
          <a:ln w="0">
            <a:noFill/>
          </a:ln>
        </p:spPr>
      </p:pic>
      <p:sp>
        <p:nvSpPr>
          <p:cNvPr id="1267"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68"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69"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27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7" r:id="rId4"/>
  </p:sldLayoutIdLst>
</p:sldMaster>
</file>

<file path=ppt/slideMasters/slideMaster9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72"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73"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48C74CA-9D21-417A-BE45-473273915B13}"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74"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75" name="Picture 19" descr="Logo_TUC_de_RGB"/>
          <p:cNvPicPr/>
          <p:nvPr/>
        </p:nvPicPr>
        <p:blipFill>
          <a:blip r:embed="rId2"/>
          <a:stretch/>
        </p:blipFill>
        <p:spPr>
          <a:xfrm>
            <a:off x="0" y="0"/>
            <a:ext cx="3032280" cy="542160"/>
          </a:xfrm>
          <a:prstGeom prst="rect">
            <a:avLst/>
          </a:prstGeom>
          <a:ln w="0">
            <a:noFill/>
          </a:ln>
        </p:spPr>
      </p:pic>
      <p:pic>
        <p:nvPicPr>
          <p:cNvPr id="1276" name="Grafik 2" descr=""/>
          <p:cNvPicPr/>
          <p:nvPr/>
        </p:nvPicPr>
        <p:blipFill>
          <a:blip r:embed="rId3"/>
          <a:stretch/>
        </p:blipFill>
        <p:spPr>
          <a:xfrm>
            <a:off x="7430400" y="134640"/>
            <a:ext cx="3678120" cy="494280"/>
          </a:xfrm>
          <a:prstGeom prst="rect">
            <a:avLst/>
          </a:prstGeom>
          <a:ln w="0">
            <a:noFill/>
          </a:ln>
        </p:spPr>
      </p:pic>
      <p:sp>
        <p:nvSpPr>
          <p:cNvPr id="1277"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78"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79" name="CustomShape 6"/>
          <p:cNvSpPr/>
          <p:nvPr/>
        </p:nvSpPr>
        <p:spPr>
          <a:xfrm>
            <a:off x="0" y="6642720"/>
            <a:ext cx="12164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9" r:id="rId4"/>
  </p:sldLayoutIdLst>
</p:sldMaster>
</file>

<file path=ppt/slideMasters/slideMaster9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80"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81"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F352123-9C6D-463B-AE04-5266BB477AE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82"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83" name="Picture 19" descr="Logo_TUC_de_RGB"/>
          <p:cNvPicPr/>
          <p:nvPr/>
        </p:nvPicPr>
        <p:blipFill>
          <a:blip r:embed="rId2"/>
          <a:stretch/>
        </p:blipFill>
        <p:spPr>
          <a:xfrm>
            <a:off x="0" y="0"/>
            <a:ext cx="3051360" cy="561240"/>
          </a:xfrm>
          <a:prstGeom prst="rect">
            <a:avLst/>
          </a:prstGeom>
          <a:ln w="0">
            <a:noFill/>
          </a:ln>
        </p:spPr>
      </p:pic>
      <p:pic>
        <p:nvPicPr>
          <p:cNvPr id="1284" name="Grafik 2" descr=""/>
          <p:cNvPicPr/>
          <p:nvPr/>
        </p:nvPicPr>
        <p:blipFill>
          <a:blip r:embed="rId3"/>
          <a:stretch/>
        </p:blipFill>
        <p:spPr>
          <a:xfrm>
            <a:off x="7430400" y="134640"/>
            <a:ext cx="3697200" cy="513360"/>
          </a:xfrm>
          <a:prstGeom prst="rect">
            <a:avLst/>
          </a:prstGeom>
          <a:ln w="0">
            <a:noFill/>
          </a:ln>
        </p:spPr>
      </p:pic>
      <p:sp>
        <p:nvSpPr>
          <p:cNvPr id="1285"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86"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01AC7E9-FE99-4013-9146-FE00DEF9737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87"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28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8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9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29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1" r:id="rId4"/>
  </p:sldLayoutIdLst>
</p:sldMaster>
</file>

<file path=ppt/slideMasters/slideMaster9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96"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297"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9FAEAD5-E4CC-4CCA-939D-6689CF67D169}"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98"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299" name="Picture 19" descr="Logo_TUC_de_RGB"/>
          <p:cNvPicPr/>
          <p:nvPr/>
        </p:nvPicPr>
        <p:blipFill>
          <a:blip r:embed="rId2"/>
          <a:stretch/>
        </p:blipFill>
        <p:spPr>
          <a:xfrm>
            <a:off x="0" y="0"/>
            <a:ext cx="3051360" cy="561240"/>
          </a:xfrm>
          <a:prstGeom prst="rect">
            <a:avLst/>
          </a:prstGeom>
          <a:ln w="0">
            <a:noFill/>
          </a:ln>
        </p:spPr>
      </p:pic>
      <p:pic>
        <p:nvPicPr>
          <p:cNvPr id="1300" name="Grafik 2" descr=""/>
          <p:cNvPicPr/>
          <p:nvPr/>
        </p:nvPicPr>
        <p:blipFill>
          <a:blip r:embed="rId3"/>
          <a:stretch/>
        </p:blipFill>
        <p:spPr>
          <a:xfrm>
            <a:off x="7430400" y="134640"/>
            <a:ext cx="3697200" cy="513360"/>
          </a:xfrm>
          <a:prstGeom prst="rect">
            <a:avLst/>
          </a:prstGeom>
          <a:ln w="0">
            <a:noFill/>
          </a:ln>
        </p:spPr>
      </p:pic>
      <p:sp>
        <p:nvSpPr>
          <p:cNvPr id="1301"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02"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449C4D2-9556-4525-A69B-3C763A86DE1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03"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0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0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0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0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3" r:id="rId4"/>
  </p:sldLayoutIdLst>
</p:sldMaster>
</file>

<file path=ppt/slideMasters/slideMaster9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12" name="CustomShape 1"/>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13" name="CustomShape 2"/>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ABB4893-90C8-4B02-845C-62150257046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14" name="CustomShape 3"/>
          <p:cNvSpPr/>
          <p:nvPr/>
        </p:nvSpPr>
        <p:spPr>
          <a:xfrm>
            <a:off x="912240" y="1268280"/>
            <a:ext cx="9207360" cy="360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15" name="Picture 19" descr="Logo_TUC_de_RGB"/>
          <p:cNvPicPr/>
          <p:nvPr/>
        </p:nvPicPr>
        <p:blipFill>
          <a:blip r:embed="rId2"/>
          <a:stretch/>
        </p:blipFill>
        <p:spPr>
          <a:xfrm>
            <a:off x="0" y="0"/>
            <a:ext cx="3051360" cy="561240"/>
          </a:xfrm>
          <a:prstGeom prst="rect">
            <a:avLst/>
          </a:prstGeom>
          <a:ln w="0">
            <a:noFill/>
          </a:ln>
        </p:spPr>
      </p:pic>
      <p:pic>
        <p:nvPicPr>
          <p:cNvPr id="1316" name="Grafik 2" descr=""/>
          <p:cNvPicPr/>
          <p:nvPr/>
        </p:nvPicPr>
        <p:blipFill>
          <a:blip r:embed="rId3"/>
          <a:stretch/>
        </p:blipFill>
        <p:spPr>
          <a:xfrm>
            <a:off x="7430400" y="134640"/>
            <a:ext cx="3697200" cy="513360"/>
          </a:xfrm>
          <a:prstGeom prst="rect">
            <a:avLst/>
          </a:prstGeom>
          <a:ln w="0">
            <a:noFill/>
          </a:ln>
        </p:spPr>
      </p:pic>
      <p:sp>
        <p:nvSpPr>
          <p:cNvPr id="1317" name="CustomShape 4"/>
          <p:cNvSpPr/>
          <p:nvPr/>
        </p:nvSpPr>
        <p:spPr>
          <a:xfrm>
            <a:off x="11444760" y="0"/>
            <a:ext cx="740520" cy="6849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18" name="CustomShape 5"/>
          <p:cNvSpPr/>
          <p:nvPr/>
        </p:nvSpPr>
        <p:spPr>
          <a:xfrm>
            <a:off x="11438640" y="6453360"/>
            <a:ext cx="7574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37FB0CF-2168-4F66-A603-7ADDFEE8992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19" name="CustomShape 6"/>
          <p:cNvSpPr/>
          <p:nvPr/>
        </p:nvSpPr>
        <p:spPr>
          <a:xfrm>
            <a:off x="0" y="6642720"/>
            <a:ext cx="121809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32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32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2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32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5"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5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4.xml.rels><?xml version="1.0" encoding="UTF-8"?>
<Relationships xmlns="http://schemas.openxmlformats.org/package/2006/relationships"><Relationship Id="rId1" Type="http://schemas.openxmlformats.org/officeDocument/2006/relationships/hyperlink" Target="https://en.wikipedia.org/wiki/Carbon_emission_trading" TargetMode="External"/><Relationship Id="rId2" Type="http://schemas.openxmlformats.org/officeDocument/2006/relationships/slideLayout" Target="../slideLayouts/slideLayout19.xml"/>
</Relationships>
</file>

<file path=ppt/slides/_rels/slide15.xml.rels><?xml version="1.0" encoding="UTF-8"?>
<Relationships xmlns="http://schemas.openxmlformats.org/package/2006/relationships"><Relationship Id="rId1" Type="http://schemas.openxmlformats.org/officeDocument/2006/relationships/hyperlink" Target="https://creativecommons.org/licenses/by-sa/4.0/deed.en" TargetMode="External"/><Relationship Id="rId2" Type="http://schemas.openxmlformats.org/officeDocument/2006/relationships/image" Target="../media/image3.png"/><Relationship Id="rId3" Type="http://schemas.openxmlformats.org/officeDocument/2006/relationships/hyperlink" Target="https://en.wikipedia.org/wiki/European_Union_Emissions_Trading_System" TargetMode="External"/><Relationship Id="rId4" Type="http://schemas.openxmlformats.org/officeDocument/2006/relationships/slideLayout" Target="../slideLayouts/slideLayout19.xml"/>
</Relationships>
</file>

<file path=ppt/slides/_rels/slide16.xml.rels><?xml version="1.0" encoding="UTF-8"?>
<Relationships xmlns="http://schemas.openxmlformats.org/package/2006/relationships"><Relationship Id="rId1" Type="http://schemas.openxmlformats.org/officeDocument/2006/relationships/hyperlink" Target="https://creativecommons.org/licenses/by-sa/4.0/deed.en" TargetMode="External"/><Relationship Id="rId2" Type="http://schemas.openxmlformats.org/officeDocument/2006/relationships/image" Target="../media/image3.png"/><Relationship Id="rId3" Type="http://schemas.openxmlformats.org/officeDocument/2006/relationships/hyperlink" Target="https://doi.org/10.3390/su13042106" TargetMode="External"/><Relationship Id="rId4" Type="http://schemas.openxmlformats.org/officeDocument/2006/relationships/hyperlink" Target="https://en.wikipedia.org/wiki/European_Union_Emissions_Trading_System" TargetMode="External"/><Relationship Id="rId5" Type="http://schemas.openxmlformats.org/officeDocument/2006/relationships/slideLayout" Target="../slideLayouts/slideLayout19.xml"/>
</Relationships>
</file>

<file path=ppt/slides/_rels/slide17.xml.rels><?xml version="1.0" encoding="UTF-8"?>
<Relationships xmlns="http://schemas.openxmlformats.org/package/2006/relationships"><Relationship Id="rId1" Type="http://schemas.openxmlformats.org/officeDocument/2006/relationships/hyperlink" Target="https://doi.org/10.3390/su13042106" TargetMode="External"/><Relationship Id="rId2" Type="http://schemas.openxmlformats.org/officeDocument/2006/relationships/image" Target="../media/image4.png"/><Relationship Id="rId3" Type="http://schemas.openxmlformats.org/officeDocument/2006/relationships/slideLayout" Target="../slideLayouts/slideLayout19.xml"/>
</Relationships>
</file>

<file path=ppt/slides/_rels/slide18.xml.rels><?xml version="1.0" encoding="UTF-8"?>
<Relationships xmlns="http://schemas.openxmlformats.org/package/2006/relationships"><Relationship Id="rId1" Type="http://schemas.openxmlformats.org/officeDocument/2006/relationships/hyperlink" Target="https://doi.org/10.3390/su13042106" TargetMode="External"/><Relationship Id="rId2" Type="http://schemas.openxmlformats.org/officeDocument/2006/relationships/image" Target="../media/image4.png"/><Relationship Id="rId3" Type="http://schemas.openxmlformats.org/officeDocument/2006/relationships/slideLayout" Target="../slideLayouts/slideLayout19.xml"/>
</Relationships>
</file>

<file path=ppt/slides/_rels/slide19.xml.rels><?xml version="1.0" encoding="UTF-8"?>
<Relationships xmlns="http://schemas.openxmlformats.org/package/2006/relationships"><Relationship Id="rId1" Type="http://schemas.openxmlformats.org/officeDocument/2006/relationships/hyperlink" Target="https://doi.org/10.3390/su13042106" TargetMode="External"/><Relationship Id="rId2" Type="http://schemas.openxmlformats.org/officeDocument/2006/relationships/image" Target="../media/image4.png"/><Relationship Id="rId3" Type="http://schemas.openxmlformats.org/officeDocument/2006/relationships/slideLayout" Target="../slideLayouts/slideLayout19.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9.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1.xml.rels><?xml version="1.0" encoding="UTF-8"?>
<Relationships xmlns="http://schemas.openxmlformats.org/package/2006/relationships"><Relationship Id="rId1" Type="http://schemas.openxmlformats.org/officeDocument/2006/relationships/hyperlink" Target="https://www.youtube.com/watch?v=MOTgGyBK_EA" TargetMode="External"/><Relationship Id="rId2" Type="http://schemas.openxmlformats.org/officeDocument/2006/relationships/image" Target="../media/image5.png"/><Relationship Id="rId3" Type="http://schemas.openxmlformats.org/officeDocument/2006/relationships/slideLayout" Target="../slideLayouts/slideLayout19.xml"/>
</Relationships>
</file>

<file path=ppt/slides/_rels/slide2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9.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67.xml"/>
</Relationships>
</file>

<file path=ppt/slides/_rels/slide2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67.xml"/>
</Relationships>
</file>

<file path=ppt/slides/_rels/slide2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67.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79.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9.xml"/>
</Relationships>
</file>

<file path=ppt/slides/_rels/slide3.xml.rels><?xml version="1.0" encoding="UTF-8"?>
<Relationships xmlns="http://schemas.openxmlformats.org/package/2006/relationships"><Relationship Id="rId1" Type="http://schemas.openxmlformats.org/officeDocument/2006/relationships/hyperlink" Target="https://webconf.tu-clausthal.de/rooms/ben-rtl-yv4-kkk/join" TargetMode="External"/><Relationship Id="rId2" Type="http://schemas.openxmlformats.org/officeDocument/2006/relationships/hyperlink" Target="https://webconf.tu-clausthal.de/b/ben-rtl-yv4-kkk" TargetMode="External"/><Relationship Id="rId3" Type="http://schemas.openxmlformats.org/officeDocument/2006/relationships/slideLayout" Target="../slideLayouts/slideLayout31.xml"/>
</Relationships>
</file>

<file path=ppt/slides/_rels/slide3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9.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2.xml.rels><?xml version="1.0" encoding="UTF-8"?>
<Relationships xmlns="http://schemas.openxmlformats.org/package/2006/relationships"><Relationship Id="rId1" Type="http://schemas.openxmlformats.org/officeDocument/2006/relationships/hyperlink" Target="https://www.hyperledger.org/wp-content/uploads/2019/02/Hyperledger_CaseStudy_Walmart_Printable_V4.pdf" TargetMode="External"/><Relationship Id="rId2" Type="http://schemas.openxmlformats.org/officeDocument/2006/relationships/slideLayout" Target="../slideLayouts/slideLayout19.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55.xml"/>
</Relationships>
</file>

<file path=ppt/slides/_rels/slide41.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2.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3.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4.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5.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6.xml.rels><?xml version="1.0" encoding="UTF-8"?>
<Relationships xmlns="http://schemas.openxmlformats.org/package/2006/relationships"><Relationship Id="rId1" Type="http://schemas.openxmlformats.org/officeDocument/2006/relationships/hyperlink" Target="https://media.ccc.de/v/bub2018-207-circular_society/related" TargetMode="External"/><Relationship Id="rId2" Type="http://schemas.openxmlformats.org/officeDocument/2006/relationships/slideLayout" Target="../slideLayouts/slideLayout19.xml"/>
</Relationships>
</file>

<file path=ppt/slides/_rels/slide47.xml.rels><?xml version="1.0" encoding="UTF-8"?>
<Relationships xmlns="http://schemas.openxmlformats.org/package/2006/relationships"><Relationship Id="rId1" Type="http://schemas.openxmlformats.org/officeDocument/2006/relationships/hyperlink" Target="https://creativecommons.org/licenses/by/4.0/" TargetMode="External"/><Relationship Id="rId2" Type="http://schemas.openxmlformats.org/officeDocument/2006/relationships/hyperlink" Target="https://www.sciencedirect.com/science/article/pii/S0921344920302354?via%3Dihub" TargetMode="External"/><Relationship Id="rId3" Type="http://schemas.openxmlformats.org/officeDocument/2006/relationships/image" Target="../media/image11.png"/><Relationship Id="rId4" Type="http://schemas.openxmlformats.org/officeDocument/2006/relationships/slideLayout" Target="../slideLayouts/slideLayout19.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91.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03.xml"/>
</Relationships>
</file>

<file path=ppt/slides/_rels/slide56.xml.rels><?xml version="1.0" encoding="UTF-8"?>
<Relationships xmlns="http://schemas.openxmlformats.org/package/2006/relationships"><Relationship Id="rId1" Type="http://schemas.openxmlformats.org/officeDocument/2006/relationships/hyperlink" Target="https://jbba.scholasticahq.com/article/3712.pdf" TargetMode="External"/><Relationship Id="rId2" Type="http://schemas.openxmlformats.org/officeDocument/2006/relationships/hyperlink" Target="https://www.hyperledger.org/wp-content/uploads/2019/02/Hyperledger_CaseStudy_Walmart_Printable_V4.pdf" TargetMode="External"/><Relationship Id="rId3" Type="http://schemas.openxmlformats.org/officeDocument/2006/relationships/slideLayout" Target="../slideLayouts/slideLayout1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7.xml.rels><?xml version="1.0" encoding="UTF-8"?>
<Relationships xmlns="http://schemas.openxmlformats.org/package/2006/relationships"><Relationship Id="rId1" Type="http://schemas.openxmlformats.org/officeDocument/2006/relationships/hyperlink" Target="https://ethereum.org/en/energy-consumption/" TargetMode="External"/><Relationship Id="rId2" Type="http://schemas.openxmlformats.org/officeDocument/2006/relationships/hyperlink" Target="https://coinmarketcap.com/currencies/ethereum/" TargetMode="External"/><Relationship Id="rId3" Type="http://schemas.openxmlformats.org/officeDocument/2006/relationships/slideLayout" Target="../slideLayouts/slideLayout19.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0" name="CustomShape 1"/>
          <p:cNvSpPr/>
          <p:nvPr/>
        </p:nvSpPr>
        <p:spPr>
          <a:xfrm>
            <a:off x="527400" y="1412640"/>
            <a:ext cx="10360440" cy="114696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1441" name="CustomShape 2"/>
          <p:cNvSpPr/>
          <p:nvPr/>
        </p:nvSpPr>
        <p:spPr>
          <a:xfrm>
            <a:off x="527400" y="2852640"/>
            <a:ext cx="10360440" cy="23677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11: Blockchains and Sustainability</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6" name="CustomShape 1"/>
          <p:cNvSpPr/>
          <p:nvPr/>
        </p:nvSpPr>
        <p:spPr>
          <a:xfrm>
            <a:off x="335520" y="4406760"/>
            <a:ext cx="10744560" cy="135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Arial Unicode MS"/>
                <a:ea typeface="DejaVu Sans"/>
              </a:rPr>
              <a:t>BLOCKCHAINS </a:t>
            </a:r>
            <a:r>
              <a:rPr b="1" i="1" lang="de-DE" sz="3000" spc="-1" strike="noStrike" cap="all">
                <a:solidFill>
                  <a:srgbClr val="008c4f"/>
                </a:solidFill>
                <a:latin typeface="Arial Unicode MS"/>
                <a:ea typeface="DejaVu Sans"/>
              </a:rPr>
              <a:t>FOR</a:t>
            </a:r>
            <a:r>
              <a:rPr b="1" lang="de-DE" sz="3000" spc="-1" strike="noStrike" cap="all">
                <a:solidFill>
                  <a:srgbClr val="008c4f"/>
                </a:solidFill>
                <a:latin typeface="Arial Unicode MS"/>
                <a:ea typeface="DejaVu Sans"/>
              </a:rPr>
              <a:t> SUSTAINABILITY</a:t>
            </a:r>
            <a:endParaRPr b="0" lang="en-US" sz="3000" spc="-1" strike="noStrike">
              <a:solidFill>
                <a:srgbClr val="000000"/>
              </a:solidFill>
              <a:latin typeface="Arial"/>
            </a:endParaRPr>
          </a:p>
        </p:txBody>
      </p:sp>
      <p:sp>
        <p:nvSpPr>
          <p:cNvPr id="1467" name="CustomShape 2"/>
          <p:cNvSpPr/>
          <p:nvPr/>
        </p:nvSpPr>
        <p:spPr>
          <a:xfrm>
            <a:off x="335520" y="2906640"/>
            <a:ext cx="10744560" cy="1491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8"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469"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Which of the following properties of Blockchains would you value the </a:t>
            </a:r>
            <a:r>
              <a:rPr b="1" lang="en-US" sz="1800" spc="-1" strike="noStrike">
                <a:solidFill>
                  <a:srgbClr val="000000"/>
                </a:solidFill>
                <a:latin typeface="DejaVu Sans"/>
                <a:ea typeface="DejaVu Sans"/>
              </a:rPr>
              <a:t>most</a:t>
            </a:r>
            <a:r>
              <a:rPr b="0" lang="en-US" sz="1800" spc="-1" strike="noStrike">
                <a:solidFill>
                  <a:srgbClr val="000000"/>
                </a:solidFill>
                <a:latin typeface="DejaVu Sans"/>
                <a:ea typeface="DejaVu Sans"/>
              </a:rPr>
              <a:t>, when it comes to the potential utility for “making the world more sustainable / the economy more circular” ?</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Verifiability / Traceability / Transparency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Decentralizing aspects (concensus)</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Security (e.g., preventing double-spending)</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(Psuedo-) Anonymity</a:t>
            </a:r>
            <a:endParaRPr b="0" lang="en-US" sz="1800" spc="-1" strike="noStrike">
              <a:solidFill>
                <a:srgbClr val="000000"/>
              </a:solidFill>
              <a:latin typeface="Arial"/>
            </a:endParaRPr>
          </a:p>
        </p:txBody>
      </p:sp>
      <p:sp>
        <p:nvSpPr>
          <p:cNvPr id="1470"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Question</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1"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472"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Emmissions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
        <p:nvSpPr>
          <p:cNvPr id="1473"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4"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475"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1" lang="en-US" sz="1800" spc="-1" strike="noStrike">
                <a:solidFill>
                  <a:srgbClr val="000000"/>
                </a:solidFill>
                <a:latin typeface="DejaVu Sans"/>
                <a:ea typeface="DejaVu Sans"/>
              </a:rPr>
              <a:t>Emissions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
        <p:nvSpPr>
          <p:cNvPr id="1476"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7"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78"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Quick Introduction</a:t>
            </a:r>
            <a:endParaRPr b="0" lang="en-US" sz="2200" spc="-1" strike="noStrike">
              <a:solidFill>
                <a:srgbClr val="000000"/>
              </a:solidFill>
              <a:latin typeface="Arial"/>
            </a:endParaRPr>
          </a:p>
        </p:txBody>
      </p:sp>
      <p:sp>
        <p:nvSpPr>
          <p:cNvPr id="1479" name="CustomShape 3"/>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An approach to limit climate change by creating a market with limited allowances for emissions. (Cap and Trade)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Regulators set a quantitative total limit on the emissions produced by participating polluters (e.g., oil companies).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polluter having more emissions than their assigned quota MUST purchase the right to emit more.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polluter emitting fewer emissions than their assigned quota CAN sell their remainder to other polluters.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One of the most common policy adopted by countries to meet their pledges under the Paris Agreement.</a:t>
            </a:r>
            <a:endParaRPr b="0" lang="en-US" sz="1800" spc="-1" strike="noStrike">
              <a:solidFill>
                <a:srgbClr val="000000"/>
              </a:solidFill>
              <a:latin typeface="Arial"/>
            </a:endParaRPr>
          </a:p>
        </p:txBody>
      </p:sp>
      <p:sp>
        <p:nvSpPr>
          <p:cNvPr id="1480" name="CustomShape 4"/>
          <p:cNvSpPr/>
          <p:nvPr/>
        </p:nvSpPr>
        <p:spPr>
          <a:xfrm>
            <a:off x="263520" y="6411600"/>
            <a:ext cx="6467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https://en.wikipedia.org/wiki/Carbon_emission_trading</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1"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82"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a:t>
            </a:r>
            <a:endParaRPr b="0" lang="en-US" sz="2200" spc="-1" strike="noStrike">
              <a:solidFill>
                <a:srgbClr val="000000"/>
              </a:solidFill>
              <a:latin typeface="Arial"/>
            </a:endParaRPr>
          </a:p>
        </p:txBody>
      </p:sp>
      <p:sp>
        <p:nvSpPr>
          <p:cNvPr id="1483" name="CustomShape 3"/>
          <p:cNvSpPr/>
          <p:nvPr/>
        </p:nvSpPr>
        <p:spPr>
          <a:xfrm>
            <a:off x="335520" y="1268640"/>
            <a:ext cx="583488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EU’s Emissions Trading System (EU-ETS):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Currently covers ~45% of the EU’s emissions.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Includes power producers, aviation industry and manufacturing.</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EU Commission proposed to include maritime emissions into the ETS in 2020.</a:t>
            </a:r>
            <a:endParaRPr b="0" lang="en-US" sz="1800" spc="-1" strike="noStrike">
              <a:solidFill>
                <a:srgbClr val="000000"/>
              </a:solidFill>
              <a:latin typeface="Arial"/>
            </a:endParaRPr>
          </a:p>
        </p:txBody>
      </p:sp>
      <p:sp>
        <p:nvSpPr>
          <p:cNvPr id="1484" name="CustomShape 4"/>
          <p:cNvSpPr/>
          <p:nvPr/>
        </p:nvSpPr>
        <p:spPr>
          <a:xfrm>
            <a:off x="263520" y="6411600"/>
            <a:ext cx="6467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EUA prices in the EU-ETS until 2021-10” authored by Allavion is licensed under </a:t>
            </a:r>
            <a:r>
              <a:rPr b="0" lang="de-DE" sz="900" spc="-1" strike="noStrike" u="sng">
                <a:solidFill>
                  <a:srgbClr val="0000ff"/>
                </a:solidFill>
                <a:uFillTx/>
                <a:latin typeface="Roboto"/>
                <a:ea typeface="Roboto"/>
                <a:hlinkClick r:id="rId1"/>
              </a:rPr>
              <a:t>CC BY-SA 4.0 International</a:t>
            </a:r>
            <a:endParaRPr b="0" lang="en-US" sz="900" spc="-1" strike="noStrike">
              <a:solidFill>
                <a:srgbClr val="000000"/>
              </a:solidFill>
              <a:latin typeface="Arial"/>
            </a:endParaRPr>
          </a:p>
        </p:txBody>
      </p:sp>
      <p:pic>
        <p:nvPicPr>
          <p:cNvPr id="1485" name="" descr=""/>
          <p:cNvPicPr/>
          <p:nvPr/>
        </p:nvPicPr>
        <p:blipFill>
          <a:blip r:embed="rId2"/>
          <a:stretch/>
        </p:blipFill>
        <p:spPr>
          <a:xfrm>
            <a:off x="6050880" y="1860120"/>
            <a:ext cx="5580000" cy="3624480"/>
          </a:xfrm>
          <a:prstGeom prst="rect">
            <a:avLst/>
          </a:prstGeom>
          <a:ln w="0">
            <a:noFill/>
          </a:ln>
        </p:spPr>
      </p:pic>
      <p:sp>
        <p:nvSpPr>
          <p:cNvPr id="1486" name="CustomShape 5"/>
          <p:cNvSpPr/>
          <p:nvPr/>
        </p:nvSpPr>
        <p:spPr>
          <a:xfrm>
            <a:off x="263520" y="6195600"/>
            <a:ext cx="6467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3"/>
              </a:rPr>
              <a:t>https://en.wikipedia.org/wiki/European_Union_Emissions_Trading_System</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7"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88"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 Problems and Criticisms</a:t>
            </a:r>
            <a:endParaRPr b="0" lang="en-US" sz="2200" spc="-1" strike="noStrike">
              <a:solidFill>
                <a:srgbClr val="000000"/>
              </a:solidFill>
              <a:latin typeface="Arial"/>
            </a:endParaRPr>
          </a:p>
        </p:txBody>
      </p:sp>
      <p:sp>
        <p:nvSpPr>
          <p:cNvPr id="1489" name="CustomShape 3"/>
          <p:cNvSpPr/>
          <p:nvPr/>
        </p:nvSpPr>
        <p:spPr>
          <a:xfrm>
            <a:off x="335520" y="1268640"/>
            <a:ext cx="583488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What about the remaining ~55%?</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At least 10 differrent types of fraudulent activities are possible: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Double counting</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Exploitation of weak regulations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Tax fraud</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Oversupply of emissions allowances</a:t>
            </a:r>
            <a:endParaRPr b="0" lang="en-US" sz="1800" spc="-1" strike="noStrike">
              <a:solidFill>
                <a:srgbClr val="000000"/>
              </a:solidFill>
              <a:latin typeface="Arial"/>
            </a:endParaRPr>
          </a:p>
        </p:txBody>
      </p:sp>
      <p:sp>
        <p:nvSpPr>
          <p:cNvPr id="1490" name="CustomShape 4"/>
          <p:cNvSpPr/>
          <p:nvPr/>
        </p:nvSpPr>
        <p:spPr>
          <a:xfrm>
            <a:off x="263520" y="6519600"/>
            <a:ext cx="6467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EUA prices in the EU-ETS until 2021-10” authored by Allavion is licensed under </a:t>
            </a:r>
            <a:r>
              <a:rPr b="0" lang="de-DE" sz="900" spc="-1" strike="noStrike" u="sng">
                <a:solidFill>
                  <a:srgbClr val="0000ff"/>
                </a:solidFill>
                <a:uFillTx/>
                <a:latin typeface="Roboto"/>
                <a:ea typeface="Roboto"/>
                <a:hlinkClick r:id="rId1"/>
              </a:rPr>
              <a:t>CC BY-SA 4.0 International</a:t>
            </a:r>
            <a:endParaRPr b="0" lang="en-US" sz="900" spc="-1" strike="noStrike">
              <a:solidFill>
                <a:srgbClr val="000000"/>
              </a:solidFill>
              <a:latin typeface="Arial"/>
            </a:endParaRPr>
          </a:p>
        </p:txBody>
      </p:sp>
      <p:pic>
        <p:nvPicPr>
          <p:cNvPr id="1491" name="" descr=""/>
          <p:cNvPicPr/>
          <p:nvPr/>
        </p:nvPicPr>
        <p:blipFill>
          <a:blip r:embed="rId2"/>
          <a:stretch/>
        </p:blipFill>
        <p:spPr>
          <a:xfrm>
            <a:off x="6050880" y="1860120"/>
            <a:ext cx="5580000" cy="3624480"/>
          </a:xfrm>
          <a:prstGeom prst="rect">
            <a:avLst/>
          </a:prstGeom>
          <a:ln w="0">
            <a:noFill/>
          </a:ln>
        </p:spPr>
      </p:pic>
      <p:sp>
        <p:nvSpPr>
          <p:cNvPr id="1492" name="CustomShape 5"/>
          <p:cNvSpPr/>
          <p:nvPr/>
        </p:nvSpPr>
        <p:spPr>
          <a:xfrm>
            <a:off x="263520" y="6195600"/>
            <a:ext cx="1116468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Mandaroux, Rahel, Chuanwen Dong, and Guodong Li. 2021. "A European Emissions Trading System Powered by Distributed Ledger Technology: An Evaluation Framework" Sustainability 13, no. 4: 2106. </a:t>
            </a:r>
            <a:r>
              <a:rPr b="0" lang="de-DE" sz="900" spc="-1" strike="noStrike" u="sng">
                <a:solidFill>
                  <a:srgbClr val="0000ff"/>
                </a:solidFill>
                <a:uFillTx/>
                <a:latin typeface="Roboto"/>
                <a:ea typeface="Roboto"/>
                <a:hlinkClick r:id="rId3"/>
              </a:rPr>
              <a:t>https://doi.org/10.3390/su13042106</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1493" name="CustomShape 6"/>
          <p:cNvSpPr/>
          <p:nvPr/>
        </p:nvSpPr>
        <p:spPr>
          <a:xfrm>
            <a:off x="263520" y="5979600"/>
            <a:ext cx="6467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4"/>
              </a:rPr>
              <a:t>https://en.wikipedia.org/wiki/European_Union_Emissions_Trading_System</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4"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495"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 on a Blockchain</a:t>
            </a:r>
            <a:endParaRPr b="0" lang="en-US" sz="2200" spc="-1" strike="noStrike">
              <a:solidFill>
                <a:srgbClr val="000000"/>
              </a:solidFill>
              <a:latin typeface="Arial"/>
            </a:endParaRPr>
          </a:p>
        </p:txBody>
      </p:sp>
      <p:sp>
        <p:nvSpPr>
          <p:cNvPr id="1496" name="CustomShape 3"/>
          <p:cNvSpPr/>
          <p:nvPr/>
        </p:nvSpPr>
        <p:spPr>
          <a:xfrm>
            <a:off x="263520" y="6339600"/>
            <a:ext cx="1116468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Mandaroux, Rahel, Chuanwen Dong, and Guodong Li. 2021. "A European Emissions Trading System Powered by Distributed Ledger Technology: An Evaluation Framework" Sustainability 13, no. 4: 2106. </a:t>
            </a:r>
            <a:r>
              <a:rPr b="0" lang="de-DE" sz="900" spc="-1" strike="noStrike" u="sng">
                <a:solidFill>
                  <a:srgbClr val="0000ff"/>
                </a:solidFill>
                <a:uFillTx/>
                <a:latin typeface="Roboto"/>
                <a:ea typeface="Roboto"/>
                <a:hlinkClick r:id="rId1"/>
              </a:rPr>
              <a:t>https://doi.org/10.3390/su13042106</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1497" name="CustomShape 4"/>
          <p:cNvSpPr/>
          <p:nvPr/>
        </p:nvSpPr>
        <p:spPr>
          <a:xfrm>
            <a:off x="335520" y="1268640"/>
            <a:ext cx="560628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A conceptual idea for digitizing the EU-ETS in a decentralized and transparent way.</a:t>
            </a:r>
            <a:endParaRPr b="0" lang="en-US" sz="16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Installation holders (trading participants) use Decentralized Identifiers (DIDs) as an anchor to their identity.</a:t>
            </a:r>
            <a:endParaRPr b="0" lang="en-US" sz="16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Regulatory autorities assign allowances to the partners in the form of a digital certificate (Verifiable Credentials), which serve as the emissions certificate.</a:t>
            </a:r>
            <a:endParaRPr b="0" lang="en-US" sz="16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Installation holders have a unique wallet that represents their DID, emission credits, and auditable transaction history.</a:t>
            </a:r>
            <a:endParaRPr b="0" lang="en-US" sz="16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600" spc="-1" strike="noStrike">
                <a:solidFill>
                  <a:srgbClr val="000000"/>
                </a:solidFill>
                <a:latin typeface="DejaVu Sans"/>
                <a:ea typeface="DejaVu Sans"/>
              </a:rPr>
              <a:t>Smart contract connected </a:t>
            </a:r>
            <a:r>
              <a:rPr b="0" i="1" lang="en-US" sz="1600" spc="-1" strike="noStrike">
                <a:solidFill>
                  <a:srgbClr val="000000"/>
                </a:solidFill>
                <a:latin typeface="DejaVu Sans"/>
                <a:ea typeface="DejaVu Sans"/>
              </a:rPr>
              <a:t>smart meters, </a:t>
            </a:r>
            <a:r>
              <a:rPr b="0" lang="en-US" sz="1600" spc="-1" strike="noStrike">
                <a:solidFill>
                  <a:srgbClr val="000000"/>
                </a:solidFill>
                <a:latin typeface="DejaVu Sans"/>
                <a:ea typeface="DejaVu Sans"/>
              </a:rPr>
              <a:t>can further automate tracking of verified emissions.</a:t>
            </a:r>
            <a:endParaRPr b="0" lang="en-US" sz="1600" spc="-1" strike="noStrike">
              <a:solidFill>
                <a:srgbClr val="000000"/>
              </a:solidFill>
              <a:latin typeface="Arial"/>
            </a:endParaRPr>
          </a:p>
        </p:txBody>
      </p:sp>
      <p:pic>
        <p:nvPicPr>
          <p:cNvPr id="1498" name="" descr=""/>
          <p:cNvPicPr/>
          <p:nvPr/>
        </p:nvPicPr>
        <p:blipFill>
          <a:blip r:embed="rId2"/>
          <a:stretch/>
        </p:blipFill>
        <p:spPr>
          <a:xfrm>
            <a:off x="5540760" y="2286000"/>
            <a:ext cx="5526360" cy="313056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9"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500"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 on a Blockchain</a:t>
            </a:r>
            <a:endParaRPr b="0" lang="en-US" sz="2200" spc="-1" strike="noStrike">
              <a:solidFill>
                <a:srgbClr val="000000"/>
              </a:solidFill>
              <a:latin typeface="Arial"/>
            </a:endParaRPr>
          </a:p>
        </p:txBody>
      </p:sp>
      <p:sp>
        <p:nvSpPr>
          <p:cNvPr id="1501" name="CustomShape 3"/>
          <p:cNvSpPr/>
          <p:nvPr/>
        </p:nvSpPr>
        <p:spPr>
          <a:xfrm>
            <a:off x="335520" y="1268640"/>
            <a:ext cx="4918680" cy="503244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502" name="CustomShape 4"/>
          <p:cNvSpPr/>
          <p:nvPr/>
        </p:nvSpPr>
        <p:spPr>
          <a:xfrm>
            <a:off x="263520" y="6339600"/>
            <a:ext cx="1116468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Mandaroux, Rahel, Chuanwen Dong, and Guodong Li. 2021. "A European Emissions Trading System Powered by Distributed Ledger Technology: An Evaluation Framework" Sustainability 13, no. 4: 2106. </a:t>
            </a:r>
            <a:r>
              <a:rPr b="0" lang="de-DE" sz="900" spc="-1" strike="noStrike" u="sng">
                <a:solidFill>
                  <a:srgbClr val="0000ff"/>
                </a:solidFill>
                <a:uFillTx/>
                <a:latin typeface="Roboto"/>
                <a:ea typeface="Roboto"/>
                <a:hlinkClick r:id="rId1"/>
              </a:rPr>
              <a:t>https://doi.org/10.3390/su13042106</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1503" name="CustomShape 5"/>
          <p:cNvSpPr/>
          <p:nvPr/>
        </p:nvSpPr>
        <p:spPr>
          <a:xfrm>
            <a:off x="335520" y="1268640"/>
            <a:ext cx="537840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Advantages: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Double counting would be reduced due to more secure unique identification and trade tracking.</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With wallet information, each trade can be traced back to the original holder.</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Real-time energy data can influence allocation policies in a more efficient way.</a:t>
            </a:r>
            <a:endParaRPr b="0" lang="en-US" sz="1800" spc="-1" strike="noStrike">
              <a:solidFill>
                <a:srgbClr val="000000"/>
              </a:solidFill>
              <a:latin typeface="Arial"/>
            </a:endParaRPr>
          </a:p>
        </p:txBody>
      </p:sp>
      <p:pic>
        <p:nvPicPr>
          <p:cNvPr id="1504" name="" descr=""/>
          <p:cNvPicPr/>
          <p:nvPr/>
        </p:nvPicPr>
        <p:blipFill>
          <a:blip r:embed="rId2"/>
          <a:stretch/>
        </p:blipFill>
        <p:spPr>
          <a:xfrm>
            <a:off x="5540760" y="2286360"/>
            <a:ext cx="5526360" cy="313056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5"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Emissions Trading</a:t>
            </a:r>
            <a:endParaRPr b="0" lang="en-US" sz="2400" spc="-1" strike="noStrike">
              <a:solidFill>
                <a:srgbClr val="000000"/>
              </a:solidFill>
              <a:latin typeface="Arial"/>
            </a:endParaRPr>
          </a:p>
        </p:txBody>
      </p:sp>
      <p:sp>
        <p:nvSpPr>
          <p:cNvPr id="1506"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EU-ETS on a Blockchain</a:t>
            </a:r>
            <a:endParaRPr b="0" lang="en-US" sz="2200" spc="-1" strike="noStrike">
              <a:solidFill>
                <a:srgbClr val="000000"/>
              </a:solidFill>
              <a:latin typeface="Arial"/>
            </a:endParaRPr>
          </a:p>
        </p:txBody>
      </p:sp>
      <p:sp>
        <p:nvSpPr>
          <p:cNvPr id="1507" name="CustomShape 3"/>
          <p:cNvSpPr/>
          <p:nvPr/>
        </p:nvSpPr>
        <p:spPr>
          <a:xfrm>
            <a:off x="335520" y="1268640"/>
            <a:ext cx="4918680" cy="503244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508" name="CustomShape 4"/>
          <p:cNvSpPr/>
          <p:nvPr/>
        </p:nvSpPr>
        <p:spPr>
          <a:xfrm>
            <a:off x="263520" y="6339600"/>
            <a:ext cx="1116468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Mandaroux, Rahel, Chuanwen Dong, and Guodong Li. 2021. "A European Emissions Trading System Powered by Distributed Ledger Technology: An Evaluation Framework" Sustainability 13, no. 4: 2106. </a:t>
            </a:r>
            <a:r>
              <a:rPr b="0" lang="de-DE" sz="900" spc="-1" strike="noStrike" u="sng">
                <a:solidFill>
                  <a:srgbClr val="0000ff"/>
                </a:solidFill>
                <a:uFillTx/>
                <a:latin typeface="Roboto"/>
                <a:ea typeface="Roboto"/>
                <a:hlinkClick r:id="rId1"/>
              </a:rPr>
              <a:t>https://doi.org/10.3390/su13042106</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1509" name="CustomShape 5"/>
          <p:cNvSpPr/>
          <p:nvPr/>
        </p:nvSpPr>
        <p:spPr>
          <a:xfrm>
            <a:off x="335520" y="1268640"/>
            <a:ext cx="537840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Disadvantages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 very generalized framework</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Does not address all types of fraudulent activities.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Does not fix the ~55% of emissions that are not traded in the system.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Adoption of digitization through blockchains regarding traceability and transaparency is still a general issue.</a:t>
            </a:r>
            <a:endParaRPr b="0" lang="en-US" sz="1800" spc="-1" strike="noStrike">
              <a:solidFill>
                <a:srgbClr val="000000"/>
              </a:solidFill>
              <a:latin typeface="Arial"/>
            </a:endParaRPr>
          </a:p>
        </p:txBody>
      </p:sp>
      <p:pic>
        <p:nvPicPr>
          <p:cNvPr id="1510" name="" descr=""/>
          <p:cNvPicPr/>
          <p:nvPr/>
        </p:nvPicPr>
        <p:blipFill>
          <a:blip r:embed="rId2"/>
          <a:stretch/>
        </p:blipFill>
        <p:spPr>
          <a:xfrm>
            <a:off x="5540760" y="2286360"/>
            <a:ext cx="5526360" cy="313056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2" name="CustomShape 1"/>
          <p:cNvSpPr/>
          <p:nvPr/>
        </p:nvSpPr>
        <p:spPr>
          <a:xfrm>
            <a:off x="335520" y="764640"/>
            <a:ext cx="10734480" cy="485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1443" name="CustomShape 2"/>
          <p:cNvSpPr/>
          <p:nvPr/>
        </p:nvSpPr>
        <p:spPr>
          <a:xfrm>
            <a:off x="335520" y="1268280"/>
            <a:ext cx="10734480" cy="50220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1"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12"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1"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
        <p:nvSpPr>
          <p:cNvPr id="1513"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4"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Sustainable Energy</a:t>
            </a:r>
            <a:endParaRPr b="0" lang="en-US" sz="2400" spc="-1" strike="noStrike">
              <a:solidFill>
                <a:srgbClr val="000000"/>
              </a:solidFill>
              <a:latin typeface="Arial"/>
            </a:endParaRPr>
          </a:p>
        </p:txBody>
      </p:sp>
      <p:sp>
        <p:nvSpPr>
          <p:cNvPr id="1515"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NRGCoin</a:t>
            </a:r>
            <a:endParaRPr b="0" lang="en-US" sz="2200" spc="-1" strike="noStrike">
              <a:solidFill>
                <a:srgbClr val="000000"/>
              </a:solidFill>
              <a:latin typeface="Arial"/>
            </a:endParaRPr>
          </a:p>
        </p:txBody>
      </p:sp>
      <p:sp>
        <p:nvSpPr>
          <p:cNvPr id="1516" name="CustomShape 3"/>
          <p:cNvSpPr/>
          <p:nvPr/>
        </p:nvSpPr>
        <p:spPr>
          <a:xfrm>
            <a:off x="335520" y="1268640"/>
            <a:ext cx="560556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Incentivization of production and consumption of locally sourced renewable energy using a blockchain.</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protocol converts locally produced renewable energy to NRGCoins. (1 kWh = 1 NRGCoin)</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NRGCoin can be exchanged for standard currencies at any time (€, $,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Producers do not rely on batteries, but continuously feed energy into the grid.</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Payment (NRGCoin) is received based on </a:t>
            </a:r>
            <a:r>
              <a:rPr b="0" i="1" lang="en-US" sz="1800" spc="-1" strike="noStrike">
                <a:solidFill>
                  <a:srgbClr val="000000"/>
                </a:solidFill>
                <a:latin typeface="DejaVu Sans"/>
                <a:ea typeface="DejaVu Sans"/>
              </a:rPr>
              <a:t>actual</a:t>
            </a:r>
            <a:r>
              <a:rPr b="0" lang="en-US" sz="1800" spc="-1" strike="noStrike">
                <a:solidFill>
                  <a:srgbClr val="000000"/>
                </a:solidFill>
                <a:latin typeface="DejaVu Sans"/>
                <a:ea typeface="DejaVu Sans"/>
              </a:rPr>
              <a:t> usage, as consumption is monitored in real-time.</a:t>
            </a:r>
            <a:endParaRPr b="0" lang="en-US" sz="1800" spc="-1" strike="noStrike">
              <a:solidFill>
                <a:srgbClr val="000000"/>
              </a:solidFill>
              <a:latin typeface="Arial"/>
            </a:endParaRPr>
          </a:p>
        </p:txBody>
      </p:sp>
      <p:sp>
        <p:nvSpPr>
          <p:cNvPr id="1517" name="CustomShape 4"/>
          <p:cNvSpPr/>
          <p:nvPr/>
        </p:nvSpPr>
        <p:spPr>
          <a:xfrm>
            <a:off x="263520" y="6195600"/>
            <a:ext cx="111646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Mihaylov M, Jurado S, Avellana N, Van Moffaert K, de Abril IM, Nowé A. NRGcoin: Virtual currency for trading of renewable energy in smart grids. In 11th International conference on the European energy market (EEM14) 2014 May 28 (pp. 1-6). IEEE.</a:t>
            </a:r>
            <a:endParaRPr b="0" lang="en-US" sz="900" spc="-1" strike="noStrike">
              <a:solidFill>
                <a:srgbClr val="000000"/>
              </a:solidFill>
              <a:latin typeface="Arial"/>
            </a:endParaRPr>
          </a:p>
        </p:txBody>
      </p:sp>
      <p:sp>
        <p:nvSpPr>
          <p:cNvPr id="1518" name="CustomShape 5"/>
          <p:cNvSpPr/>
          <p:nvPr/>
        </p:nvSpPr>
        <p:spPr>
          <a:xfrm>
            <a:off x="630000" y="5816160"/>
            <a:ext cx="6026400" cy="354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u="sng">
                <a:solidFill>
                  <a:srgbClr val="0000ff"/>
                </a:solidFill>
                <a:uFillTx/>
                <a:latin typeface="DejaVu Sans"/>
                <a:ea typeface="DejaVu Sans"/>
                <a:hlinkClick r:id="rId1"/>
              </a:rPr>
              <a:t>Video</a:t>
            </a:r>
            <a:endParaRPr b="0" lang="en-US" sz="1800" spc="-1" strike="noStrike">
              <a:solidFill>
                <a:srgbClr val="000000"/>
              </a:solidFill>
              <a:latin typeface="Arial"/>
            </a:endParaRPr>
          </a:p>
        </p:txBody>
      </p:sp>
      <p:pic>
        <p:nvPicPr>
          <p:cNvPr id="1519" name="" descr=""/>
          <p:cNvPicPr/>
          <p:nvPr/>
        </p:nvPicPr>
        <p:blipFill>
          <a:blip r:embed="rId2"/>
          <a:stretch/>
        </p:blipFill>
        <p:spPr>
          <a:xfrm>
            <a:off x="5972400" y="1143360"/>
            <a:ext cx="5227920" cy="479916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0"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Sustainable Energy</a:t>
            </a:r>
            <a:endParaRPr b="0" lang="en-US" sz="2400" spc="-1" strike="noStrike">
              <a:solidFill>
                <a:srgbClr val="000000"/>
              </a:solidFill>
              <a:latin typeface="Arial"/>
            </a:endParaRPr>
          </a:p>
        </p:txBody>
      </p:sp>
      <p:sp>
        <p:nvSpPr>
          <p:cNvPr id="1521"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NRGCoin</a:t>
            </a:r>
            <a:endParaRPr b="0" lang="en-US" sz="2200" spc="-1" strike="noStrike">
              <a:solidFill>
                <a:srgbClr val="000000"/>
              </a:solidFill>
              <a:latin typeface="Arial"/>
            </a:endParaRPr>
          </a:p>
        </p:txBody>
      </p:sp>
      <p:sp>
        <p:nvSpPr>
          <p:cNvPr id="1522" name="CustomShape 3"/>
          <p:cNvSpPr/>
          <p:nvPr/>
        </p:nvSpPr>
        <p:spPr>
          <a:xfrm>
            <a:off x="335520" y="1268640"/>
            <a:ext cx="560556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Advantages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Owning NRGCoin serves as a right to receive an equivalent quantity of energy in the future, independent of the NRGCoin market value. → increases prosumer’s revenue without the need for batteries. (Although batteries would also increase their profits)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Unlike Bitcoin, which is mined through energy expenditure, NRGCoin is generated by injecting useful renewable energy to the grid.</a:t>
            </a:r>
            <a:endParaRPr b="0" lang="en-US" sz="1800" spc="-1" strike="noStrike">
              <a:solidFill>
                <a:srgbClr val="000000"/>
              </a:solidFill>
              <a:latin typeface="Arial"/>
            </a:endParaRPr>
          </a:p>
        </p:txBody>
      </p:sp>
      <p:sp>
        <p:nvSpPr>
          <p:cNvPr id="1523" name="CustomShape 4"/>
          <p:cNvSpPr/>
          <p:nvPr/>
        </p:nvSpPr>
        <p:spPr>
          <a:xfrm>
            <a:off x="263520" y="6195600"/>
            <a:ext cx="111646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Mihaylov M, Jurado S, Avellana N, Van Moffaert K, de Abril IM, Nowé A. NRGcoin: Virtual currency for trading of renewable energy in smart grids. In 11th International conference on the European energy market (EEM14) 2014 May 28 (pp. 1-6). IEEE.</a:t>
            </a:r>
            <a:endParaRPr b="0" lang="en-US" sz="900" spc="-1" strike="noStrike">
              <a:solidFill>
                <a:srgbClr val="000000"/>
              </a:solidFill>
              <a:latin typeface="Arial"/>
            </a:endParaRPr>
          </a:p>
        </p:txBody>
      </p:sp>
      <p:pic>
        <p:nvPicPr>
          <p:cNvPr id="1524" name="" descr=""/>
          <p:cNvPicPr/>
          <p:nvPr/>
        </p:nvPicPr>
        <p:blipFill>
          <a:blip r:embed="rId1"/>
          <a:stretch/>
        </p:blipFill>
        <p:spPr>
          <a:xfrm>
            <a:off x="5972760" y="1143360"/>
            <a:ext cx="5227920" cy="479916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5"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26"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1"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
        <p:nvSpPr>
          <p:cNvPr id="1527"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8"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Sustainable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529" name="CustomShape 2"/>
          <p:cNvSpPr/>
          <p:nvPr/>
        </p:nvSpPr>
        <p:spPr>
          <a:xfrm>
            <a:off x="335520" y="1268640"/>
            <a:ext cx="5590800" cy="50313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Machine-to-Human (M2H)</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Transportation-as-a-Service</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530" name="" descr=""/>
          <p:cNvPicPr/>
          <p:nvPr/>
        </p:nvPicPr>
        <p:blipFill>
          <a:blip r:embed="rId1"/>
          <a:stretch/>
        </p:blipFill>
        <p:spPr>
          <a:xfrm>
            <a:off x="5943600" y="2103120"/>
            <a:ext cx="4564080" cy="3649680"/>
          </a:xfrm>
          <a:prstGeom prst="rect">
            <a:avLst/>
          </a:prstGeom>
          <a:ln w="0">
            <a:noFill/>
          </a:ln>
        </p:spPr>
      </p:pic>
      <p:sp>
        <p:nvSpPr>
          <p:cNvPr id="1531"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M2X Economy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2" name="CustomShape 1"/>
          <p:cNvSpPr/>
          <p:nvPr/>
        </p:nvSpPr>
        <p:spPr>
          <a:xfrm>
            <a:off x="348120" y="1268280"/>
            <a:ext cx="5590800" cy="50313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Machine-to-Machine (M2M)</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Road space negotiations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533" name="" descr=""/>
          <p:cNvPicPr/>
          <p:nvPr/>
        </p:nvPicPr>
        <p:blipFill>
          <a:blip r:embed="rId1"/>
          <a:stretch/>
        </p:blipFill>
        <p:spPr>
          <a:xfrm>
            <a:off x="5943600" y="2103120"/>
            <a:ext cx="4564080" cy="3649680"/>
          </a:xfrm>
          <a:prstGeom prst="rect">
            <a:avLst/>
          </a:prstGeom>
          <a:ln w="0">
            <a:noFill/>
          </a:ln>
        </p:spPr>
      </p:pic>
      <p:sp>
        <p:nvSpPr>
          <p:cNvPr id="1534" name="CustomShape 2"/>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Sustainable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535"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M2X Economy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6" name="CustomShape 1"/>
          <p:cNvSpPr/>
          <p:nvPr/>
        </p:nvSpPr>
        <p:spPr>
          <a:xfrm>
            <a:off x="348120" y="1268280"/>
            <a:ext cx="5590800" cy="50313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Machine-to-Infrastructure (M2I)</a:t>
            </a:r>
            <a:endParaRPr b="0" lang="en-US" sz="1800" spc="-1" strike="noStrike">
              <a:solidFill>
                <a:srgbClr val="000000"/>
              </a:solidFill>
              <a:latin typeface="Arial"/>
            </a:endParaRPr>
          </a:p>
          <a:p>
            <a:pPr marL="195120" indent="-19080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For example </a:t>
            </a:r>
            <a:r>
              <a:rPr b="0" lang="en-US" sz="1800" spc="-1" strike="noStrike">
                <a:solidFill>
                  <a:srgbClr val="000000"/>
                </a:solidFill>
                <a:latin typeface="DejaVu Sans"/>
                <a:ea typeface="DejaVu Sans"/>
              </a:rPr>
              <a:t>→</a:t>
            </a:r>
            <a:r>
              <a:rPr b="0" lang="de-DE" sz="1800" spc="-1" strike="noStrike">
                <a:solidFill>
                  <a:srgbClr val="000000"/>
                </a:solidFill>
                <a:latin typeface="DejaVu Sans"/>
                <a:ea typeface="DejaVu Sans"/>
              </a:rPr>
              <a:t> </a:t>
            </a:r>
            <a:r>
              <a:rPr b="0" lang="en-GB" sz="1800" spc="-1" strike="noStrike">
                <a:solidFill>
                  <a:srgbClr val="000000"/>
                </a:solidFill>
                <a:latin typeface="DejaVu Sans"/>
                <a:ea typeface="DejaVu Sans"/>
              </a:rPr>
              <a:t>Smart parking, battery charging or traffic information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537" name="" descr=""/>
          <p:cNvPicPr/>
          <p:nvPr/>
        </p:nvPicPr>
        <p:blipFill>
          <a:blip r:embed="rId1"/>
          <a:stretch/>
        </p:blipFill>
        <p:spPr>
          <a:xfrm>
            <a:off x="6663600" y="2103120"/>
            <a:ext cx="3649680" cy="3649680"/>
          </a:xfrm>
          <a:prstGeom prst="rect">
            <a:avLst/>
          </a:prstGeom>
          <a:ln w="0">
            <a:noFill/>
          </a:ln>
        </p:spPr>
      </p:pic>
      <p:sp>
        <p:nvSpPr>
          <p:cNvPr id="1538" name="CustomShape 2"/>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Sustainable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539"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M2X Economy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0" name="CustomShape 1"/>
          <p:cNvSpPr/>
          <p:nvPr/>
        </p:nvSpPr>
        <p:spPr>
          <a:xfrm>
            <a:off x="3598920" y="1952640"/>
            <a:ext cx="4985280" cy="285120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0" lang="de-DE"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Machine-to-Everything (M2X)</a:t>
            </a:r>
            <a:endParaRPr b="0" lang="en-US" sz="2150" spc="-1" strike="noStrike">
              <a:solidFill>
                <a:srgbClr val="000000"/>
              </a:solidFill>
              <a:latin typeface="Arial"/>
            </a:endParaRPr>
          </a:p>
        </p:txBody>
      </p:sp>
      <p:sp>
        <p:nvSpPr>
          <p:cNvPr id="1541" name="CustomShape 2"/>
          <p:cNvSpPr/>
          <p:nvPr/>
        </p:nvSpPr>
        <p:spPr>
          <a:xfrm>
            <a:off x="510120" y="6291000"/>
            <a:ext cx="1073520" cy="29880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542" name="CustomShape 3"/>
          <p:cNvSpPr/>
          <p:nvPr/>
        </p:nvSpPr>
        <p:spPr>
          <a:xfrm>
            <a:off x="11296800" y="6217560"/>
            <a:ext cx="722160" cy="51516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396851C2-DA93-4051-9D49-59544D03F9BD}" type="slidenum">
              <a:rPr b="0" lang="de-DE"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1543" name="CustomShape 4"/>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Sustainable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544" name="CustomShape 5"/>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M2X Economy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5"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46"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 Use-Cases</a:t>
            </a:r>
            <a:endParaRPr b="0" lang="en-US" sz="2200" spc="-1" strike="noStrike">
              <a:solidFill>
                <a:srgbClr val="000000"/>
              </a:solidFill>
              <a:latin typeface="Arial"/>
            </a:endParaRPr>
          </a:p>
        </p:txBody>
      </p:sp>
      <p:sp>
        <p:nvSpPr>
          <p:cNvPr id="1547" name="CustomShape 3"/>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Emissions Trading</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1"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8"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Sustainable Supply-chain management</a:t>
            </a:r>
            <a:endParaRPr b="0" lang="en-US" sz="2400" spc="-1" strike="noStrike">
              <a:solidFill>
                <a:srgbClr val="000000"/>
              </a:solidFill>
              <a:latin typeface="Arial"/>
            </a:endParaRPr>
          </a:p>
        </p:txBody>
      </p:sp>
      <p:sp>
        <p:nvSpPr>
          <p:cNvPr id="1549"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Theory</a:t>
            </a:r>
            <a:endParaRPr b="0" lang="en-US" sz="2200" spc="-1" strike="noStrike">
              <a:solidFill>
                <a:srgbClr val="000000"/>
              </a:solidFill>
              <a:latin typeface="Arial"/>
            </a:endParaRPr>
          </a:p>
        </p:txBody>
      </p:sp>
      <p:sp>
        <p:nvSpPr>
          <p:cNvPr id="1550" name="CustomShape 3"/>
          <p:cNvSpPr/>
          <p:nvPr/>
        </p:nvSpPr>
        <p:spPr>
          <a:xfrm>
            <a:off x="335520" y="1268640"/>
            <a:ext cx="400536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What if we could..</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Manage supply chain logistics using a </a:t>
            </a:r>
            <a:r>
              <a:rPr b="0" i="1" lang="en-US" sz="1800" spc="-1" strike="noStrike">
                <a:solidFill>
                  <a:srgbClr val="000000"/>
                </a:solidFill>
                <a:latin typeface="DejaVu Sans"/>
                <a:ea typeface="DejaVu Sans"/>
              </a:rPr>
              <a:t>public</a:t>
            </a:r>
            <a:r>
              <a:rPr b="0" lang="en-US" sz="1800" spc="-1" strike="noStrike">
                <a:solidFill>
                  <a:srgbClr val="000000"/>
                </a:solidFill>
                <a:latin typeface="DejaVu Sans"/>
                <a:ea typeface="DejaVu Sans"/>
              </a:rPr>
              <a:t> blockchain,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With incentive structures for sustainable energy, reduction in emissions and waste production,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Logistical infrastructure to enable circular economy practices.</a:t>
            </a:r>
            <a:endParaRPr b="0" lang="en-US" sz="1800" spc="-1" strike="noStrike">
              <a:solidFill>
                <a:srgbClr val="000000"/>
              </a:solidFill>
              <a:latin typeface="Arial"/>
            </a:endParaRPr>
          </a:p>
        </p:txBody>
      </p:sp>
      <p:pic>
        <p:nvPicPr>
          <p:cNvPr id="1551" name="" descr=""/>
          <p:cNvPicPr/>
          <p:nvPr/>
        </p:nvPicPr>
        <p:blipFill>
          <a:blip r:embed="rId1"/>
          <a:stretch/>
        </p:blipFill>
        <p:spPr>
          <a:xfrm>
            <a:off x="3781080" y="2236680"/>
            <a:ext cx="7615800" cy="3535200"/>
          </a:xfrm>
          <a:prstGeom prst="rect">
            <a:avLst/>
          </a:prstGeom>
          <a:ln w="0">
            <a:noFill/>
          </a:ln>
        </p:spPr>
      </p:pic>
      <p:sp>
        <p:nvSpPr>
          <p:cNvPr id="1552" name="CustomShape 4"/>
          <p:cNvSpPr/>
          <p:nvPr/>
        </p:nvSpPr>
        <p:spPr>
          <a:xfrm>
            <a:off x="263520" y="6411600"/>
            <a:ext cx="64677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https://www.ellenmacarthurfoundation.org/circular-economy/concept/infographic</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4" name="CustomShape 1"/>
          <p:cNvSpPr/>
          <p:nvPr/>
        </p:nvSpPr>
        <p:spPr>
          <a:xfrm>
            <a:off x="335520" y="764640"/>
            <a:ext cx="10743480" cy="494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Exam</a:t>
            </a:r>
            <a:endParaRPr b="0" lang="en-US" sz="2400" spc="-1" strike="noStrike">
              <a:solidFill>
                <a:srgbClr val="000000"/>
              </a:solidFill>
              <a:latin typeface="Arial"/>
            </a:endParaRPr>
          </a:p>
        </p:txBody>
      </p:sp>
      <p:sp>
        <p:nvSpPr>
          <p:cNvPr id="1445" name="CustomShape 2"/>
          <p:cNvSpPr/>
          <p:nvPr/>
        </p:nvSpPr>
        <p:spPr>
          <a:xfrm>
            <a:off x="335520" y="1268640"/>
            <a:ext cx="10743480" cy="5031000"/>
          </a:xfrm>
          <a:prstGeom prst="rect">
            <a:avLst/>
          </a:prstGeom>
          <a:noFill/>
          <a:ln w="0">
            <a:noFill/>
          </a:ln>
        </p:spPr>
        <p:style>
          <a:lnRef idx="0"/>
          <a:fillRef idx="0"/>
          <a:effectRef idx="0"/>
          <a:fontRef idx="minor"/>
        </p:style>
        <p:txBody>
          <a:bodyPr lIns="90000" rIns="90000" tIns="45000" bIns="45000" anchor="ctr">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There will be a pre-exam Q&amp;A session before the exam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Where: BBB → ETCE Q&amp;A Room (</a:t>
            </a:r>
            <a:r>
              <a:rPr b="0" lang="en-US" sz="1800" spc="-1" strike="noStrike">
                <a:solidFill>
                  <a:srgbClr val="000000"/>
                </a:solidFill>
                <a:latin typeface="DejaVu Sans"/>
                <a:ea typeface="DejaVu Sans"/>
                <a:hlinkClick r:id="rId1"/>
              </a:rPr>
              <a:t>Link</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When: 22.07.24 - 14:15 - 15:30  </a:t>
            </a:r>
            <a:endParaRPr b="0" lang="en-US" sz="1800" spc="-1" strike="noStrike">
              <a:solidFill>
                <a:srgbClr val="000000"/>
              </a:solidFill>
              <a:latin typeface="Arial"/>
            </a:endParaRPr>
          </a:p>
        </p:txBody>
      </p:sp>
      <p:sp>
        <p:nvSpPr>
          <p:cNvPr id="1446" name="CustomShape 3"/>
          <p:cNvSpPr/>
          <p:nvPr/>
        </p:nvSpPr>
        <p:spPr>
          <a:xfrm>
            <a:off x="428400" y="1148040"/>
            <a:ext cx="10336320" cy="4770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Pre-Exam Q&amp;A Session</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3"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Sustainable Supply-chain management</a:t>
            </a:r>
            <a:endParaRPr b="0" lang="en-US" sz="2400" spc="-1" strike="noStrike">
              <a:solidFill>
                <a:srgbClr val="000000"/>
              </a:solidFill>
              <a:latin typeface="Arial"/>
            </a:endParaRPr>
          </a:p>
        </p:txBody>
      </p:sp>
      <p:sp>
        <p:nvSpPr>
          <p:cNvPr id="1554"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Literature</a:t>
            </a:r>
            <a:endParaRPr b="0" lang="en-US" sz="2200" spc="-1" strike="noStrike">
              <a:solidFill>
                <a:srgbClr val="000000"/>
              </a:solidFill>
              <a:latin typeface="Arial"/>
            </a:endParaRPr>
          </a:p>
        </p:txBody>
      </p:sp>
      <p:pic>
        <p:nvPicPr>
          <p:cNvPr id="1555" name="" descr=""/>
          <p:cNvPicPr/>
          <p:nvPr/>
        </p:nvPicPr>
        <p:blipFill>
          <a:blip r:embed="rId1"/>
          <a:stretch/>
        </p:blipFill>
        <p:spPr>
          <a:xfrm>
            <a:off x="3584160" y="1388880"/>
            <a:ext cx="4798440" cy="4659480"/>
          </a:xfrm>
          <a:prstGeom prst="rect">
            <a:avLst/>
          </a:prstGeom>
          <a:ln w="0">
            <a:noFill/>
          </a:ln>
        </p:spPr>
      </p:pic>
      <p:sp>
        <p:nvSpPr>
          <p:cNvPr id="1556" name="CustomShape 3"/>
          <p:cNvSpPr/>
          <p:nvPr/>
        </p:nvSpPr>
        <p:spPr>
          <a:xfrm>
            <a:off x="263520" y="6231600"/>
            <a:ext cx="111646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V. K. Manupati, Tobias Schoenherr, M. Ramkumar, Stephan M. Wagner, Sai Krishna Pabba &amp; R. Inder Raj Singh (2019): A blockchain-based approach for a multi-echelon sustainable supply chain, International Journal of Production Research, DOI: 10.1080/00207543.2019.1683248</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7"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sngStrike">
                <a:solidFill>
                  <a:srgbClr val="000000"/>
                </a:solidFill>
                <a:latin typeface="DejaVu Sans"/>
                <a:ea typeface="DejaVu Sans"/>
              </a:rPr>
              <a:t>Sustainable</a:t>
            </a:r>
            <a:r>
              <a:rPr b="1" lang="en-US" sz="2400" spc="-1" strike="noStrike">
                <a:solidFill>
                  <a:srgbClr val="000000"/>
                </a:solidFill>
                <a:latin typeface="DejaVu Sans"/>
                <a:ea typeface="DejaVu Sans"/>
              </a:rPr>
              <a:t> Supply-chain management</a:t>
            </a:r>
            <a:endParaRPr b="0" lang="en-US" sz="2400" spc="-1" strike="noStrike">
              <a:solidFill>
                <a:srgbClr val="000000"/>
              </a:solidFill>
              <a:latin typeface="Arial"/>
            </a:endParaRPr>
          </a:p>
        </p:txBody>
      </p:sp>
      <p:sp>
        <p:nvSpPr>
          <p:cNvPr id="1558"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Practice: Walmart + IBM Food Trust</a:t>
            </a:r>
            <a:endParaRPr b="0" lang="en-US" sz="2200" spc="-1" strike="noStrike">
              <a:solidFill>
                <a:srgbClr val="000000"/>
              </a:solidFill>
              <a:latin typeface="Arial"/>
            </a:endParaRPr>
          </a:p>
        </p:txBody>
      </p:sp>
      <p:sp>
        <p:nvSpPr>
          <p:cNvPr id="1559" name="CustomShape 3"/>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Motivation: Food contamination traceability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Heterogeneous record-keeping methods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Supply chain participants know only the immediate supplier (one link up the chain) and the immediate customer (one link down the chain).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Lack of accurate and adequate information leads to entire batches of food being thrown out in cases of food contamination.</a:t>
            </a:r>
            <a:endParaRPr b="0" lang="en-US" sz="1800" spc="-1" strike="noStrike">
              <a:solidFill>
                <a:srgbClr val="000000"/>
              </a:solidFill>
              <a:latin typeface="Arial"/>
            </a:endParaRPr>
          </a:p>
        </p:txBody>
      </p:sp>
      <p:sp>
        <p:nvSpPr>
          <p:cNvPr id="1560" name="CustomShape 4"/>
          <p:cNvSpPr/>
          <p:nvPr/>
        </p:nvSpPr>
        <p:spPr>
          <a:xfrm>
            <a:off x="263520" y="6267600"/>
            <a:ext cx="11224800" cy="639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endParaRPr b="0" lang="en-US" sz="1800" spc="-1" strike="noStrike">
              <a:solidFill>
                <a:srgbClr val="000000"/>
              </a:solidFill>
              <a:latin typeface="Arial"/>
            </a:endParaRPr>
          </a:p>
          <a:p>
            <a:pPr>
              <a:lnSpc>
                <a:spcPct val="100000"/>
              </a:lnSpc>
            </a:pPr>
            <a:r>
              <a:rPr b="0" lang="de-DE" sz="900" spc="-1" strike="noStrike">
                <a:solidFill>
                  <a:srgbClr val="a6a6a6"/>
                </a:solidFill>
                <a:latin typeface="Roboto"/>
                <a:ea typeface="Roboto"/>
              </a:rPr>
              <a:t>Kamath, Reshma. 2018. “Food Traceability on Blockchain: Walmart’s Pork and Mango Pilots with IBM.” The Journal of The British Blockchain Association 1 (1). https://doi.org/10.31585/jbba-1-1-(10)2018.</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1"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sngStrike">
                <a:solidFill>
                  <a:srgbClr val="000000"/>
                </a:solidFill>
                <a:latin typeface="DejaVu Sans"/>
                <a:ea typeface="DejaVu Sans"/>
              </a:rPr>
              <a:t>Sustainable</a:t>
            </a:r>
            <a:r>
              <a:rPr b="1" lang="en-US" sz="2400" spc="-1" strike="noStrike">
                <a:solidFill>
                  <a:srgbClr val="000000"/>
                </a:solidFill>
                <a:latin typeface="DejaVu Sans"/>
                <a:ea typeface="DejaVu Sans"/>
              </a:rPr>
              <a:t> Supply-chain management</a:t>
            </a:r>
            <a:endParaRPr b="0" lang="en-US" sz="2400" spc="-1" strike="noStrike">
              <a:solidFill>
                <a:srgbClr val="000000"/>
              </a:solidFill>
              <a:latin typeface="Arial"/>
            </a:endParaRPr>
          </a:p>
        </p:txBody>
      </p:sp>
      <p:sp>
        <p:nvSpPr>
          <p:cNvPr id="1562"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In Practice: Walmart + IBM Food Trust</a:t>
            </a:r>
            <a:endParaRPr b="0" lang="en-US" sz="2200" spc="-1" strike="noStrike">
              <a:solidFill>
                <a:srgbClr val="000000"/>
              </a:solidFill>
              <a:latin typeface="Arial"/>
            </a:endParaRPr>
          </a:p>
        </p:txBody>
      </p:sp>
      <p:sp>
        <p:nvSpPr>
          <p:cNvPr id="1563" name="CustomShape 3"/>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Implementation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Permissioned blockchain developed in conjunction with IBM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Based on Hyperledger Fabric</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Proof of Concept (2016):</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Mangoes in the US → Reduced the time needed to trace provenence from 7 days to 2.2 seconds.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IBM Food Trust (2017)</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Walmart + IBM + Nestle + Unilever</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Expansion to other products (2018)</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Walmart now traces 25 products from 5 suppliers.</a:t>
            </a:r>
            <a:endParaRPr b="0" lang="en-US" sz="1800" spc="-1" strike="noStrike">
              <a:solidFill>
                <a:srgbClr val="000000"/>
              </a:solidFill>
              <a:latin typeface="Arial"/>
            </a:endParaRPr>
          </a:p>
          <a:p>
            <a:pPr lvl="2" marL="648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mangoes, strawberries and leafy greens, meat and dairy products,  baby foods.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Planned expansion to all leafy greens</a:t>
            </a:r>
            <a:endParaRPr b="0" lang="en-US" sz="1800" spc="-1" strike="noStrike">
              <a:solidFill>
                <a:srgbClr val="000000"/>
              </a:solidFill>
              <a:latin typeface="Arial"/>
            </a:endParaRPr>
          </a:p>
        </p:txBody>
      </p:sp>
      <p:sp>
        <p:nvSpPr>
          <p:cNvPr id="1564" name="CustomShape 4"/>
          <p:cNvSpPr/>
          <p:nvPr/>
        </p:nvSpPr>
        <p:spPr>
          <a:xfrm>
            <a:off x="263520" y="6411600"/>
            <a:ext cx="64677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How Walmart brought Unprecedented transparency to the food supply chain with Hyperledger Fabric” - </a:t>
            </a:r>
            <a:r>
              <a:rPr b="0" lang="de-DE" sz="900" spc="-1" strike="noStrike" u="sng">
                <a:solidFill>
                  <a:srgbClr val="0000ff"/>
                </a:solidFill>
                <a:uFillTx/>
                <a:latin typeface="Roboto"/>
                <a:ea typeface="Roboto"/>
                <a:hlinkClick r:id="rId1"/>
              </a:rPr>
              <a:t>Link</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5"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66"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Quick reflection on the most valued properties</a:t>
            </a:r>
            <a:endParaRPr b="0" lang="en-US" sz="2200" spc="-1" strike="noStrike">
              <a:solidFill>
                <a:srgbClr val="000000"/>
              </a:solidFill>
              <a:latin typeface="Arial"/>
            </a:endParaRPr>
          </a:p>
        </p:txBody>
      </p:sp>
      <p:sp>
        <p:nvSpPr>
          <p:cNvPr id="1567" name="CustomShape 3"/>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Which of the following properties of Blockchains would you value the </a:t>
            </a:r>
            <a:r>
              <a:rPr b="1" lang="en-US" sz="1800" spc="-1" strike="noStrike">
                <a:solidFill>
                  <a:srgbClr val="000000"/>
                </a:solidFill>
                <a:latin typeface="DejaVu Sans"/>
                <a:ea typeface="DejaVu Sans"/>
              </a:rPr>
              <a:t>most</a:t>
            </a:r>
            <a:r>
              <a:rPr b="0" lang="en-US" sz="1800" spc="-1" strike="noStrike">
                <a:solidFill>
                  <a:srgbClr val="000000"/>
                </a:solidFill>
                <a:latin typeface="DejaVu Sans"/>
                <a:ea typeface="DejaVu Sans"/>
              </a:rPr>
              <a:t>, when it comes to the potential utility for “making the world more sustainable / the economy more circular” ?</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Verifiability / Traceability / Transparency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Decentralizing aspects (concensus)</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Security (e.g., preventing double-spending)</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(Psuedo-) Anonymity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8"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69"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Technological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Organizational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Environmental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Inter-Organizational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External barriers</a:t>
            </a:r>
            <a:endParaRPr b="0" lang="en-US" sz="1800" spc="-1" strike="noStrike">
              <a:solidFill>
                <a:srgbClr val="000000"/>
              </a:solidFill>
              <a:latin typeface="Arial"/>
            </a:endParaRPr>
          </a:p>
        </p:txBody>
      </p:sp>
      <p:sp>
        <p:nvSpPr>
          <p:cNvPr id="1570"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Disadvantages and Adoption barriers</a:t>
            </a:r>
            <a:endParaRPr b="0" lang="en-US" sz="2200" spc="-1" strike="noStrike">
              <a:solidFill>
                <a:srgbClr val="000000"/>
              </a:solidFill>
              <a:latin typeface="Arial"/>
            </a:endParaRPr>
          </a:p>
        </p:txBody>
      </p:sp>
      <p:sp>
        <p:nvSpPr>
          <p:cNvPr id="1571" name="CustomShape 4"/>
          <p:cNvSpPr/>
          <p:nvPr/>
        </p:nvSpPr>
        <p:spPr>
          <a:xfrm>
            <a:off x="263520" y="6411600"/>
            <a:ext cx="10974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Kouhizadeh, Mahtab, Sara Saberi, and Joseph Sarkis. "Blockchain technology and the sustainable supply chain: Theoretically exploring adoption barriers." International Journal of Production Economics 231 (2021): 107831.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2"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73"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Technological Barriers</a:t>
            </a:r>
            <a:endParaRPr b="0" lang="en-US" sz="2200" spc="-1" strike="noStrike">
              <a:solidFill>
                <a:srgbClr val="000000"/>
              </a:solidFill>
              <a:latin typeface="Arial"/>
            </a:endParaRPr>
          </a:p>
        </p:txBody>
      </p:sp>
      <p:sp>
        <p:nvSpPr>
          <p:cNvPr id="1574" name="CustomShape 3"/>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Transaction speed</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Accumulating transaction costs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Scalability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Any private data going into a blockchain will stay there forever.</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Incorrect environmental or social record could exist forever, even though latest data seeks to correct such information.</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Public Image and perceptions</a:t>
            </a:r>
            <a:endParaRPr b="0" lang="en-US" sz="1800" spc="-1" strike="noStrike">
              <a:solidFill>
                <a:srgbClr val="000000"/>
              </a:solidFill>
              <a:latin typeface="Arial"/>
            </a:endParaRPr>
          </a:p>
        </p:txBody>
      </p:sp>
      <p:sp>
        <p:nvSpPr>
          <p:cNvPr id="1575" name="CustomShape 4"/>
          <p:cNvSpPr/>
          <p:nvPr/>
        </p:nvSpPr>
        <p:spPr>
          <a:xfrm>
            <a:off x="263520" y="6411600"/>
            <a:ext cx="10974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Kouhizadeh, Mahtab, Sara Saberi, and Joseph Sarkis. "Blockchain technology and the sustainable supply chain: Theoretically exploring adoption barriers." International Journal of Production Economics 231 (2021): 107831.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6"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77"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Financial constraints tied to developing a blockchain-based system</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Planning, development, deployment, management</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Lack of knowledge and expertise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Lack of commitment from top or middle management</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Why would they invest in a new sustainable technology if it hurts their bottom line?</a:t>
            </a:r>
            <a:endParaRPr b="0" lang="en-US" sz="1800" spc="-1" strike="noStrike">
              <a:solidFill>
                <a:srgbClr val="000000"/>
              </a:solidFill>
              <a:latin typeface="Arial"/>
            </a:endParaRPr>
          </a:p>
        </p:txBody>
      </p:sp>
      <p:sp>
        <p:nvSpPr>
          <p:cNvPr id="1578"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Organizational Barriers</a:t>
            </a:r>
            <a:endParaRPr b="0" lang="en-US" sz="2200" spc="-1" strike="noStrike">
              <a:solidFill>
                <a:srgbClr val="000000"/>
              </a:solidFill>
              <a:latin typeface="Arial"/>
            </a:endParaRPr>
          </a:p>
        </p:txBody>
      </p:sp>
      <p:sp>
        <p:nvSpPr>
          <p:cNvPr id="1579" name="CustomShape 4"/>
          <p:cNvSpPr/>
          <p:nvPr/>
        </p:nvSpPr>
        <p:spPr>
          <a:xfrm>
            <a:off x="263520" y="6411600"/>
            <a:ext cx="10974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Kouhizadeh, Mahtab, Sara Saberi, and Joseph Sarkis. "Blockchain technology and the sustainable supply chain: Theoretically exploring adoption barriers." International Journal of Production Economics 231 (2021): 107831.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0"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81"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Inter-Organizational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Organizations are skeptical about sharing their </a:t>
            </a:r>
            <a:r>
              <a:rPr b="0" i="1" lang="en-US" sz="1800" spc="-1" strike="noStrike">
                <a:solidFill>
                  <a:srgbClr val="000000"/>
                </a:solidFill>
                <a:latin typeface="DejaVu Sans"/>
                <a:ea typeface="DejaVu Sans"/>
              </a:rPr>
              <a:t>information</a:t>
            </a:r>
            <a:r>
              <a:rPr b="0" lang="en-US" sz="1800" spc="-1" strike="noStrike">
                <a:solidFill>
                  <a:srgbClr val="000000"/>
                </a:solidFill>
                <a:latin typeface="DejaVu Sans"/>
                <a:ea typeface="DejaVu Sans"/>
              </a:rPr>
              <a:t> as they see </a:t>
            </a:r>
            <a:r>
              <a:rPr b="0" i="1" lang="en-US" sz="1800" spc="-1" strike="noStrike">
                <a:solidFill>
                  <a:srgbClr val="000000"/>
                </a:solidFill>
                <a:latin typeface="DejaVu Sans"/>
                <a:ea typeface="DejaVu Sans"/>
              </a:rPr>
              <a:t>information</a:t>
            </a:r>
            <a:r>
              <a:rPr b="0" lang="en-US" sz="1800" spc="-1" strike="noStrike">
                <a:solidFill>
                  <a:srgbClr val="000000"/>
                </a:solidFill>
                <a:latin typeface="DejaVu Sans"/>
                <a:ea typeface="DejaVu Sans"/>
              </a:rPr>
              <a:t> as a competitive edge.”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Cultural and geological differences: e.g., heterogeneous definitions of sustainability, circular economy, etc.</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External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Lack of governmental incentives towards using blockchains for sustainability due to it’s bad public image.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Novelty and instability of blockchains.</a:t>
            </a:r>
            <a:endParaRPr b="0" lang="en-US" sz="1800" spc="-1" strike="noStrike">
              <a:solidFill>
                <a:srgbClr val="000000"/>
              </a:solidFill>
              <a:latin typeface="Arial"/>
            </a:endParaRPr>
          </a:p>
        </p:txBody>
      </p:sp>
      <p:sp>
        <p:nvSpPr>
          <p:cNvPr id="1582"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Environmental Barriers</a:t>
            </a:r>
            <a:endParaRPr b="0" lang="en-US" sz="2200" spc="-1" strike="noStrike">
              <a:solidFill>
                <a:srgbClr val="000000"/>
              </a:solidFill>
              <a:latin typeface="Arial"/>
            </a:endParaRPr>
          </a:p>
        </p:txBody>
      </p:sp>
      <p:sp>
        <p:nvSpPr>
          <p:cNvPr id="1583" name="CustomShape 4"/>
          <p:cNvSpPr/>
          <p:nvPr/>
        </p:nvSpPr>
        <p:spPr>
          <a:xfrm>
            <a:off x="263520" y="6411600"/>
            <a:ext cx="109742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Kouhizadeh, Mahtab, Sara Saberi, and Joseph Sarkis. "Blockchain technology and the sustainable supply chain: Theoretically exploring adoption barriers." International Journal of Production Economics 231 (2021): 107831.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4"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85"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more trust, verifiability and traceability you would like from a (public) blockchain, the more data you need to store.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Among others issues, this increases the risk of potential barriers to adoption.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This leads to alternative solutions like private/protected blockchains.</a:t>
            </a:r>
            <a:endParaRPr b="0" lang="en-US" sz="1800" spc="-1" strike="noStrike">
              <a:solidFill>
                <a:srgbClr val="000000"/>
              </a:solidFill>
              <a:latin typeface="Arial"/>
            </a:endParaRPr>
          </a:p>
          <a:p>
            <a:pPr lvl="1" marL="432000" indent="-2156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Little to no public verifiability: How can we know if a proposed </a:t>
            </a:r>
            <a:r>
              <a:rPr b="0" i="1" lang="en-US" sz="1800" spc="-1" strike="noStrike">
                <a:solidFill>
                  <a:srgbClr val="000000"/>
                </a:solidFill>
                <a:latin typeface="DejaVu Sans"/>
                <a:ea typeface="DejaVu Sans"/>
              </a:rPr>
              <a:t>solution</a:t>
            </a:r>
            <a:r>
              <a:rPr b="0" lang="en-US" sz="1800" spc="-1" strike="noStrike">
                <a:solidFill>
                  <a:srgbClr val="000000"/>
                </a:solidFill>
                <a:latin typeface="DejaVu Sans"/>
                <a:ea typeface="DejaVu Sans"/>
              </a:rPr>
              <a:t> is not greenwashing us?</a:t>
            </a:r>
            <a:endParaRPr b="0" lang="en-US" sz="1800" spc="-1" strike="noStrike">
              <a:solidFill>
                <a:srgbClr val="000000"/>
              </a:solidFill>
              <a:latin typeface="Arial"/>
            </a:endParaRPr>
          </a:p>
        </p:txBody>
      </p:sp>
      <p:sp>
        <p:nvSpPr>
          <p:cNvPr id="1586"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 Contradictory Philosophy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7"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588"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more trust, verifiability and traceability you would like from a (public) blockchain, the more data you need to store.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Among others issues, this increases the risk of potential barriers to adoption.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This leads to alternative solutions like private/protected blockchains.</a:t>
            </a:r>
            <a:endParaRPr b="0" lang="en-US" sz="1800" spc="-1" strike="noStrike">
              <a:solidFill>
                <a:srgbClr val="000000"/>
              </a:solidFill>
              <a:latin typeface="Arial"/>
            </a:endParaRPr>
          </a:p>
          <a:p>
            <a:pPr lvl="1" marL="432000" indent="-2156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Little to no public verifiability: How can we know if a proposed </a:t>
            </a:r>
            <a:r>
              <a:rPr b="0" i="1" lang="en-US" sz="1800" spc="-1" strike="noStrike">
                <a:solidFill>
                  <a:srgbClr val="000000"/>
                </a:solidFill>
                <a:latin typeface="DejaVu Sans"/>
                <a:ea typeface="DejaVu Sans"/>
              </a:rPr>
              <a:t>solution</a:t>
            </a:r>
            <a:r>
              <a:rPr b="0" lang="en-US" sz="1800" spc="-1" strike="noStrike">
                <a:solidFill>
                  <a:srgbClr val="000000"/>
                </a:solidFill>
                <a:latin typeface="DejaVu Sans"/>
                <a:ea typeface="DejaVu Sans"/>
              </a:rPr>
              <a:t> is not greenwashing us?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Is there a better philosophy that works better ? / An alternative way to approach the problem of sustainability?</a:t>
            </a:r>
            <a:endParaRPr b="0" lang="en-US" sz="1800" spc="-1" strike="noStrike">
              <a:solidFill>
                <a:srgbClr val="000000"/>
              </a:solidFill>
              <a:latin typeface="Arial"/>
            </a:endParaRPr>
          </a:p>
        </p:txBody>
      </p:sp>
      <p:sp>
        <p:nvSpPr>
          <p:cNvPr id="1589"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 Contradictory Philosophy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7" name="CustomShape 1"/>
          <p:cNvSpPr/>
          <p:nvPr/>
        </p:nvSpPr>
        <p:spPr>
          <a:xfrm>
            <a:off x="335520" y="4406760"/>
            <a:ext cx="10744560" cy="135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Arial Unicode MS"/>
                <a:ea typeface="DejaVu Sans"/>
              </a:rPr>
              <a:t>BLOCKCHAINS AND SUSTAINABILITY</a:t>
            </a:r>
            <a:endParaRPr b="0" lang="en-US" sz="3000" spc="-1" strike="noStrike">
              <a:solidFill>
                <a:srgbClr val="000000"/>
              </a:solidFill>
              <a:latin typeface="Arial"/>
            </a:endParaRPr>
          </a:p>
        </p:txBody>
      </p:sp>
      <p:sp>
        <p:nvSpPr>
          <p:cNvPr id="1448" name="CustomShape 2"/>
          <p:cNvSpPr/>
          <p:nvPr/>
        </p:nvSpPr>
        <p:spPr>
          <a:xfrm>
            <a:off x="335520" y="2906640"/>
            <a:ext cx="10744560" cy="1491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0" name="CustomShape 1"/>
          <p:cNvSpPr/>
          <p:nvPr/>
        </p:nvSpPr>
        <p:spPr>
          <a:xfrm>
            <a:off x="335520" y="4406760"/>
            <a:ext cx="10744560" cy="1353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Arial Unicode MS"/>
                <a:ea typeface="DejaVu Sans"/>
              </a:rPr>
              <a:t>A short detour: Circular SOCIETy</a:t>
            </a:r>
            <a:endParaRPr b="0" lang="en-US" sz="3000" spc="-1" strike="noStrike">
              <a:solidFill>
                <a:srgbClr val="000000"/>
              </a:solidFill>
              <a:latin typeface="Arial"/>
            </a:endParaRPr>
          </a:p>
        </p:txBody>
      </p:sp>
      <p:sp>
        <p:nvSpPr>
          <p:cNvPr id="1591" name="CustomShape 2"/>
          <p:cNvSpPr/>
          <p:nvPr/>
        </p:nvSpPr>
        <p:spPr>
          <a:xfrm>
            <a:off x="335520" y="2906640"/>
            <a:ext cx="10744560" cy="1491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2"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93" name="CustomShape 2"/>
          <p:cNvSpPr/>
          <p:nvPr/>
        </p:nvSpPr>
        <p:spPr>
          <a:xfrm>
            <a:off x="335520" y="1268280"/>
            <a:ext cx="10730520" cy="5018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Replace the LE with circularly oriented forms of consumption and production</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CE focus mostly on earned value management: product/business model innovations within existing power asymmetries </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Decouple economic growth and consumption of natural resources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But why do we need neverending economic growth and why is it good to consume as many goods and services as possible?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Alternatives: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Sufficiency strategies and lifestyle changes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Question the prevailing entrepreneurial orientation towards the shareholder concept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Deconstruction of existing power and hegemonic relations</a:t>
            </a:r>
            <a:endParaRPr b="0" lang="en-US" sz="1800" spc="-1" strike="noStrike">
              <a:solidFill>
                <a:srgbClr val="000000"/>
              </a:solidFill>
              <a:latin typeface="Arial"/>
            </a:endParaRPr>
          </a:p>
        </p:txBody>
      </p:sp>
      <p:sp>
        <p:nvSpPr>
          <p:cNvPr id="1594"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CE Criticism</a:t>
            </a:r>
            <a:endParaRPr b="0" lang="en-US" sz="2200" spc="-1" strike="noStrike">
              <a:solidFill>
                <a:srgbClr val="000000"/>
              </a:solidFill>
              <a:latin typeface="Arial"/>
            </a:endParaRPr>
          </a:p>
        </p:txBody>
      </p:sp>
      <p:sp>
        <p:nvSpPr>
          <p:cNvPr id="1595" name="CustomShape 4"/>
          <p:cNvSpPr/>
          <p:nvPr/>
        </p:nvSpPr>
        <p:spPr>
          <a:xfrm>
            <a:off x="263520" y="6411600"/>
            <a:ext cx="97887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6"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597" name="CustomShape 2"/>
          <p:cNvSpPr/>
          <p:nvPr/>
        </p:nvSpPr>
        <p:spPr>
          <a:xfrm>
            <a:off x="335520" y="1268280"/>
            <a:ext cx="10730520" cy="5018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Replace the LE with circularly oriented forms of consumption and production</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CE focus mostly on earned value management: product/business model innovations within existing power asymmetries </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Decouple economic growth and consumption of natural resources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But why do we need never ending economic growth and why is it good to consume as many goods and services as possible?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Alternatives: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Sufficiency strategies and lifestyle changes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Question the prevailing entrepreneurial orientation towards the shareholder concept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Deconstruction of existing power and hegemonic relations</a:t>
            </a:r>
            <a:endParaRPr b="0" lang="en-US" sz="1800" spc="-1" strike="noStrike">
              <a:solidFill>
                <a:srgbClr val="000000"/>
              </a:solidFill>
              <a:latin typeface="Arial"/>
            </a:endParaRPr>
          </a:p>
        </p:txBody>
      </p:sp>
      <p:sp>
        <p:nvSpPr>
          <p:cNvPr id="1598"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CE Criticism</a:t>
            </a:r>
            <a:endParaRPr b="0" lang="en-US" sz="2200" spc="-1" strike="noStrike">
              <a:solidFill>
                <a:srgbClr val="000000"/>
              </a:solidFill>
              <a:latin typeface="Arial"/>
            </a:endParaRPr>
          </a:p>
        </p:txBody>
      </p:sp>
      <p:sp>
        <p:nvSpPr>
          <p:cNvPr id="1599" name="CustomShape 4"/>
          <p:cNvSpPr/>
          <p:nvPr/>
        </p:nvSpPr>
        <p:spPr>
          <a:xfrm>
            <a:off x="263520" y="6411600"/>
            <a:ext cx="97887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601" name="CustomShape 2"/>
          <p:cNvSpPr/>
          <p:nvPr/>
        </p:nvSpPr>
        <p:spPr>
          <a:xfrm>
            <a:off x="335520" y="1268280"/>
            <a:ext cx="10730520" cy="5018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Replace the LE with circularly oriented forms of consumption and production</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CE focus mostly on earned value management: product/business model innovations within existing power asymmetries </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Decouple economic growth and consumption of natural resources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But why do we need never ending economic growth and why is it good to consume as many goods and services as possible?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Alternatives:</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Sufficiency strategies and lifestyle changes</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Question the prevailing entrepreneurial orientation towards the shareholder concept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Deconstruction of existing power asymmetries.</a:t>
            </a:r>
            <a:endParaRPr b="0" lang="en-US" sz="1800" spc="-1" strike="noStrike">
              <a:solidFill>
                <a:srgbClr val="000000"/>
              </a:solidFill>
              <a:latin typeface="Arial"/>
            </a:endParaRPr>
          </a:p>
        </p:txBody>
      </p:sp>
      <p:sp>
        <p:nvSpPr>
          <p:cNvPr id="1602"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CE Criticism</a:t>
            </a:r>
            <a:endParaRPr b="0" lang="en-US" sz="2200" spc="-1" strike="noStrike">
              <a:solidFill>
                <a:srgbClr val="000000"/>
              </a:solidFill>
              <a:latin typeface="Arial"/>
            </a:endParaRPr>
          </a:p>
        </p:txBody>
      </p:sp>
      <p:sp>
        <p:nvSpPr>
          <p:cNvPr id="1603" name="CustomShape 4"/>
          <p:cNvSpPr/>
          <p:nvPr/>
        </p:nvSpPr>
        <p:spPr>
          <a:xfrm>
            <a:off x="263520" y="6411600"/>
            <a:ext cx="97887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4"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605" name="CustomShape 2"/>
          <p:cNvSpPr/>
          <p:nvPr/>
        </p:nvSpPr>
        <p:spPr>
          <a:xfrm>
            <a:off x="335520" y="1268280"/>
            <a:ext cx="10730520" cy="5018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Circular Society → CS</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Goals of the CS: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just “CE + social”</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Socio-political transformation and reorganization</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Also → preserve the environment/ressources for present and future generations and enable social participation and quality of life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All-encompassing  change necessary if the CE is to be the subject of a socio-ecological transformation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Democratisation of value creation processes and strategies for the activation and emancipation of different stakeholder groups</a:t>
            </a:r>
            <a:endParaRPr b="0" lang="en-US" sz="1800" spc="-1" strike="noStrike">
              <a:solidFill>
                <a:srgbClr val="000000"/>
              </a:solidFill>
              <a:latin typeface="Arial"/>
            </a:endParaRPr>
          </a:p>
        </p:txBody>
      </p:sp>
      <p:sp>
        <p:nvSpPr>
          <p:cNvPr id="1606"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sp>
        <p:nvSpPr>
          <p:cNvPr id="1607" name="CustomShape 4"/>
          <p:cNvSpPr/>
          <p:nvPr/>
        </p:nvSpPr>
        <p:spPr>
          <a:xfrm>
            <a:off x="263520" y="6411600"/>
            <a:ext cx="97887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8"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609" name="CustomShape 2"/>
          <p:cNvSpPr/>
          <p:nvPr/>
        </p:nvSpPr>
        <p:spPr>
          <a:xfrm>
            <a:off x="335520" y="1268280"/>
            <a:ext cx="10730520" cy="5018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Circular Society → CS</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Goals of the CS: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just “CE + social”</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Socio-political transformation and reorganization</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Also → preserve the environment/resources for present and future generations and enable social participation and quality of life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All-encompassing  change necessary if the CE is to be the subject of a socio-ecological transformation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Democratisation of value creation processes and strategies for the activation and emancipation of different stakeholder groups</a:t>
            </a:r>
            <a:endParaRPr b="0" lang="en-US" sz="1800" spc="-1" strike="noStrike">
              <a:solidFill>
                <a:srgbClr val="000000"/>
              </a:solidFill>
              <a:latin typeface="Arial"/>
            </a:endParaRPr>
          </a:p>
        </p:txBody>
      </p:sp>
      <p:sp>
        <p:nvSpPr>
          <p:cNvPr id="1610"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sp>
        <p:nvSpPr>
          <p:cNvPr id="1611" name="CustomShape 4"/>
          <p:cNvSpPr/>
          <p:nvPr/>
        </p:nvSpPr>
        <p:spPr>
          <a:xfrm>
            <a:off x="263520" y="6411600"/>
            <a:ext cx="97887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2"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613" name="CustomShape 2"/>
          <p:cNvSpPr/>
          <p:nvPr/>
        </p:nvSpPr>
        <p:spPr>
          <a:xfrm>
            <a:off x="335520" y="1268280"/>
            <a:ext cx="10730520" cy="50180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Circular Society → CS</a:t>
            </a:r>
            <a:endParaRPr b="0" lang="en-US" sz="1800" spc="-1" strike="noStrike">
              <a:solidFill>
                <a:srgbClr val="000000"/>
              </a:solidFill>
              <a:latin typeface="Arial"/>
            </a:endParaRPr>
          </a:p>
          <a:p>
            <a:pPr marL="216000" indent="-213840">
              <a:lnSpc>
                <a:spcPct val="100000"/>
              </a:lnSpc>
              <a:spcBef>
                <a:spcPts val="360"/>
              </a:spcBef>
              <a:buClr>
                <a:srgbClr val="008c4f"/>
              </a:buClr>
              <a:buSzPct val="45000"/>
              <a:buFont typeface="Wingdings" charset="2"/>
              <a:buChar char=""/>
            </a:pPr>
            <a:r>
              <a:rPr b="0" lang="en-US" sz="1800" spc="-1" strike="noStrike">
                <a:solidFill>
                  <a:srgbClr val="000000"/>
                </a:solidFill>
                <a:latin typeface="DejaVu Sans"/>
                <a:ea typeface="DejaVu Sans"/>
              </a:rPr>
              <a:t>Goals of the CS: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just “CE + social”</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Socio-political transformation and reorganization</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Also → preserve the environment/resources for present and future generations and enable social participation and quality of life</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All-encompassing change is necessary if the CE is to be the subject of a socio-ecological transformation </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Democratization of value creation processes and strategies for the activation and emancipation of different stakeholder groups</a:t>
            </a:r>
            <a:endParaRPr b="0" lang="en-US" sz="1800" spc="-1" strike="noStrike">
              <a:solidFill>
                <a:srgbClr val="000000"/>
              </a:solidFill>
              <a:latin typeface="Arial"/>
            </a:endParaRPr>
          </a:p>
        </p:txBody>
      </p:sp>
      <p:sp>
        <p:nvSpPr>
          <p:cNvPr id="1614"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sp>
        <p:nvSpPr>
          <p:cNvPr id="1615" name="CustomShape 4"/>
          <p:cNvSpPr/>
          <p:nvPr/>
        </p:nvSpPr>
        <p:spPr>
          <a:xfrm>
            <a:off x="263520" y="6411600"/>
            <a:ext cx="9788760" cy="382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Partially based on: F. Hofmann, J. Zwiers (2018) – Circular Society – Eine pluralistische und emanzipatorische Alternative zur Circular Economy?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6" name="CustomShape 1"/>
          <p:cNvSpPr/>
          <p:nvPr/>
        </p:nvSpPr>
        <p:spPr>
          <a:xfrm>
            <a:off x="335520" y="764640"/>
            <a:ext cx="10732320" cy="483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617" name="CustomShape 2"/>
          <p:cNvSpPr/>
          <p:nvPr/>
        </p:nvSpPr>
        <p:spPr>
          <a:xfrm>
            <a:off x="335520" y="1268280"/>
            <a:ext cx="10732320" cy="50198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A circular society defines discourses with a vision of circularity where not only resources are circulated in sustainable loops, but also wealth, knowledge, technology and power is</a:t>
            </a:r>
            <a:endParaRPr b="0" lang="en-US"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circulated and redistributed throughout society”</a:t>
            </a: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p:txBody>
      </p:sp>
      <p:sp>
        <p:nvSpPr>
          <p:cNvPr id="1618" name="CustomShape 3"/>
          <p:cNvSpPr/>
          <p:nvPr/>
        </p:nvSpPr>
        <p:spPr>
          <a:xfrm>
            <a:off x="432720" y="1148040"/>
            <a:ext cx="10341360" cy="4820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1619" name="CustomShape 4"/>
          <p:cNvSpPr/>
          <p:nvPr/>
        </p:nvSpPr>
        <p:spPr>
          <a:xfrm>
            <a:off x="368640" y="2019600"/>
            <a:ext cx="10781280" cy="1357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620" name="CustomShape 5"/>
          <p:cNvSpPr/>
          <p:nvPr/>
        </p:nvSpPr>
        <p:spPr>
          <a:xfrm>
            <a:off x="263520" y="6420240"/>
            <a:ext cx="107870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Image licensed under </a:t>
            </a:r>
            <a:r>
              <a:rPr b="0" lang="en-US" sz="900" spc="-1" strike="noStrike" u="sng">
                <a:solidFill>
                  <a:srgbClr val="0000ff"/>
                </a:solidFill>
                <a:uFillTx/>
                <a:latin typeface="DejaVu Sans"/>
                <a:ea typeface="Roboto"/>
                <a:hlinkClick r:id="rId1"/>
              </a:rPr>
              <a:t>CC BY-SA 4.0</a:t>
            </a:r>
            <a:r>
              <a:rPr b="0" lang="en-US" sz="900" spc="-1" strike="noStrike">
                <a:solidFill>
                  <a:srgbClr val="a6a6a6"/>
                </a:solidFill>
                <a:latin typeface="DejaVu Sans"/>
                <a:ea typeface="Roboto"/>
              </a:rPr>
              <a:t>, sourced from M. C. Friant, R. Salomone, W. J. V. Vermeulen (2020) – A Typology of Circular Economy Discourses: Navigating the Diverse Visions of a Contested Paradigm  – </a:t>
            </a:r>
            <a:r>
              <a:rPr b="0" lang="en-US" sz="900" spc="-1" strike="noStrike" u="sng">
                <a:solidFill>
                  <a:srgbClr val="0000ff"/>
                </a:solidFill>
                <a:uFillTx/>
                <a:latin typeface="DejaVu Sans"/>
                <a:ea typeface="Roboto"/>
                <a:hlinkClick r:id="rId2"/>
              </a:rPr>
              <a:t>Link</a:t>
            </a:r>
            <a:endParaRPr b="0" lang="en-US" sz="900" spc="-1" strike="noStrike">
              <a:solidFill>
                <a:srgbClr val="000000"/>
              </a:solidFill>
              <a:latin typeface="Arial"/>
            </a:endParaRPr>
          </a:p>
        </p:txBody>
      </p:sp>
      <p:pic>
        <p:nvPicPr>
          <p:cNvPr id="1621" name="" descr=""/>
          <p:cNvPicPr/>
          <p:nvPr/>
        </p:nvPicPr>
        <p:blipFill>
          <a:blip r:embed="rId3"/>
          <a:stretch/>
        </p:blipFill>
        <p:spPr>
          <a:xfrm>
            <a:off x="2570040" y="3462840"/>
            <a:ext cx="5889600" cy="2949120"/>
          </a:xfrm>
          <a:prstGeom prst="rect">
            <a:avLst/>
          </a:prstGeom>
          <a:ln w="0">
            <a:noFill/>
          </a:ln>
        </p:spPr>
      </p:pic>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2" name="CustomShape 1"/>
          <p:cNvSpPr/>
          <p:nvPr/>
        </p:nvSpPr>
        <p:spPr>
          <a:xfrm>
            <a:off x="335520" y="1268640"/>
            <a:ext cx="10726200" cy="5013720"/>
          </a:xfrm>
          <a:prstGeom prst="rect">
            <a:avLst/>
          </a:prstGeom>
          <a:noFill/>
          <a:ln w="0">
            <a:noFill/>
          </a:ln>
        </p:spPr>
        <p:style>
          <a:lnRef idx="0"/>
          <a:fillRef idx="0"/>
          <a:effectRef idx="0"/>
          <a:fontRef idx="minor"/>
        </p:style>
        <p:txBody>
          <a:bodyPr lIns="90000" rIns="90000" tIns="45000" bIns="45000" anchor="ctr">
            <a:noAutofit/>
          </a:bodyPr>
          <a:p>
            <a:pPr marL="216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Circular Economy (CE): </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Maintain natural resources and minimize the discharge of substances that are harmful to health and nature → Increase/maximize utilization of resources, e.g., Performance Economy</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Ecological modernization of the economy to increase resource efficiency, e.g., by technical innovation and digital solutions.</a:t>
            </a:r>
            <a:endParaRPr b="0" lang="en-US" sz="1800" spc="-1" strike="noStrike">
              <a:solidFill>
                <a:srgbClr val="000000"/>
              </a:solidFill>
              <a:latin typeface="Arial"/>
            </a:endParaRPr>
          </a:p>
          <a:p>
            <a:pPr marL="216000" indent="-214560">
              <a:lnSpc>
                <a:spcPct val="100000"/>
              </a:lnSpc>
              <a:spcBef>
                <a:spcPts val="360"/>
              </a:spcBef>
              <a:buClr>
                <a:srgbClr val="008c4f"/>
              </a:buClr>
              <a:buSzPct val="45000"/>
              <a:buFont typeface="OpenSymbol"/>
              <a:buChar char="■"/>
            </a:pPr>
            <a:r>
              <a:rPr b="0" lang="en-US" sz="1800" spc="-1" strike="noStrike" u="sng">
                <a:solidFill>
                  <a:srgbClr val="000000"/>
                </a:solidFill>
                <a:uFillTx/>
                <a:latin typeface="DejaVu Sans"/>
                <a:ea typeface="DejaVu Sans"/>
              </a:rPr>
              <a:t>Circular Society (CS):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Not just “CE + social” instead socio-political transformation and reorganization</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Replace non-transparent and inequity-based value chains of the LE with democratic, transparent and cooperatively organized value chains.</a:t>
            </a:r>
            <a:endParaRPr b="0" lang="en-US"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Democratization of value creation processes and strategies for the activation and emancipation of different stakeholder groups</a:t>
            </a:r>
            <a:endParaRPr b="0" lang="en-US" sz="1800" spc="-1" strike="noStrike">
              <a:solidFill>
                <a:srgbClr val="000000"/>
              </a:solidFill>
              <a:latin typeface="Arial"/>
            </a:endParaRPr>
          </a:p>
        </p:txBody>
      </p:sp>
      <p:sp>
        <p:nvSpPr>
          <p:cNvPr id="1623" name="CustomShape 2"/>
          <p:cNvSpPr/>
          <p:nvPr/>
        </p:nvSpPr>
        <p:spPr>
          <a:xfrm>
            <a:off x="335520" y="764640"/>
            <a:ext cx="10732320" cy="483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Society</a:t>
            </a:r>
            <a:endParaRPr b="0" lang="en-US" sz="2400" spc="-1" strike="noStrike">
              <a:solidFill>
                <a:srgbClr val="000000"/>
              </a:solidFill>
              <a:latin typeface="Arial"/>
            </a:endParaRPr>
          </a:p>
        </p:txBody>
      </p:sp>
      <p:sp>
        <p:nvSpPr>
          <p:cNvPr id="1624" name="CustomShape 3"/>
          <p:cNvSpPr/>
          <p:nvPr/>
        </p:nvSpPr>
        <p:spPr>
          <a:xfrm>
            <a:off x="432720" y="1148040"/>
            <a:ext cx="10341360" cy="4820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Conclusion</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5"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Sustainability</a:t>
            </a:r>
            <a:endParaRPr b="0" lang="en-US" sz="2400" spc="-1" strike="noStrike">
              <a:solidFill>
                <a:srgbClr val="000000"/>
              </a:solidFill>
              <a:latin typeface="Arial"/>
            </a:endParaRPr>
          </a:p>
        </p:txBody>
      </p:sp>
      <p:sp>
        <p:nvSpPr>
          <p:cNvPr id="1626"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more trust, verifiability and traceability you would like from a (public) blockchain, the more data you need to store.</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Among others issues, this increases the risk of potential barriers to adoption. </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This leads to alternative solutions like private/protected blockchains.</a:t>
            </a:r>
            <a:endParaRPr b="0" lang="en-US" sz="1800" spc="-1" strike="noStrike">
              <a:solidFill>
                <a:srgbClr val="000000"/>
              </a:solidFill>
              <a:latin typeface="Arial"/>
            </a:endParaRPr>
          </a:p>
          <a:p>
            <a:pPr lvl="1" marL="432000" indent="-2156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Little to no public verifiability: How can we know if a proposed </a:t>
            </a:r>
            <a:r>
              <a:rPr b="0" i="1" lang="en-US" sz="1800" spc="-1" strike="noStrike">
                <a:solidFill>
                  <a:srgbClr val="000000"/>
                </a:solidFill>
                <a:latin typeface="DejaVu Sans"/>
                <a:ea typeface="DejaVu Sans"/>
              </a:rPr>
              <a:t>solution</a:t>
            </a:r>
            <a:r>
              <a:rPr b="0" lang="en-US" sz="1800" spc="-1" strike="noStrike">
                <a:solidFill>
                  <a:srgbClr val="000000"/>
                </a:solidFill>
                <a:latin typeface="DejaVu Sans"/>
                <a:ea typeface="DejaVu Sans"/>
              </a:rPr>
              <a:t> is not greenwashing us?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Is there a better philosophy that works better ? / An alternative way to approach the problem of sustainability? </a:t>
            </a:r>
            <a:r>
              <a:rPr b="0" lang="en-US" sz="1800" spc="-1" strike="noStrike">
                <a:solidFill>
                  <a:srgbClr val="000000"/>
                </a:solidFill>
                <a:latin typeface="DejaVu Sans"/>
                <a:ea typeface="DejaVu Sans"/>
              </a:rPr>
              <a:t>= Blockchains for Circular Societies?</a:t>
            </a:r>
            <a:endParaRPr b="0" lang="en-US" sz="1800" spc="-1" strike="noStrike">
              <a:solidFill>
                <a:srgbClr val="000000"/>
              </a:solidFill>
              <a:latin typeface="Arial"/>
            </a:endParaRPr>
          </a:p>
        </p:txBody>
      </p:sp>
      <p:sp>
        <p:nvSpPr>
          <p:cNvPr id="1627"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 Contradictory Philosophy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9"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Two main perspectives</a:t>
            </a:r>
            <a:endParaRPr b="0" lang="en-US" sz="2400" spc="-1" strike="noStrike">
              <a:solidFill>
                <a:srgbClr val="000000"/>
              </a:solidFill>
              <a:latin typeface="Arial"/>
            </a:endParaRPr>
          </a:p>
        </p:txBody>
      </p:sp>
      <p:sp>
        <p:nvSpPr>
          <p:cNvPr id="1450"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gn="ctr">
              <a:lnSpc>
                <a:spcPct val="100000"/>
              </a:lnSpc>
              <a:spcBef>
                <a:spcPts val="360"/>
              </a:spcBef>
            </a:pPr>
            <a:r>
              <a:rPr b="0" lang="en-US" sz="1800" spc="-1" strike="noStrike">
                <a:solidFill>
                  <a:srgbClr val="000000"/>
                </a:solidFill>
                <a:latin typeface="DejaVu Sans"/>
                <a:ea typeface="DejaVu Sans"/>
              </a:rPr>
              <a:t>Sustainability </a:t>
            </a:r>
            <a:r>
              <a:rPr b="1" lang="en-US" sz="1800" spc="-1" strike="noStrike">
                <a:solidFill>
                  <a:srgbClr val="000000"/>
                </a:solidFill>
                <a:latin typeface="DejaVu Sans"/>
                <a:ea typeface="DejaVu Sans"/>
              </a:rPr>
              <a:t>of </a:t>
            </a:r>
            <a:r>
              <a:rPr b="0" lang="en-US" sz="1800" spc="-1" strike="noStrike">
                <a:solidFill>
                  <a:srgbClr val="000000"/>
                </a:solidFill>
                <a:latin typeface="DejaVu Sans"/>
                <a:ea typeface="DejaVu Sans"/>
              </a:rPr>
              <a:t>Blockchains</a:t>
            </a: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0" lang="en-US" sz="2600" spc="-1" strike="noStrike">
                <a:solidFill>
                  <a:srgbClr val="000000"/>
                </a:solidFill>
                <a:latin typeface="DejaVu Sans"/>
                <a:ea typeface="DejaVu Sans"/>
              </a:rPr>
              <a:t>VS</a:t>
            </a:r>
            <a:endParaRPr b="0" lang="en-US" sz="2600" spc="-1" strike="noStrike">
              <a:solidFill>
                <a:srgbClr val="000000"/>
              </a:solidFill>
              <a:latin typeface="Arial"/>
            </a:endParaRPr>
          </a:p>
          <a:p>
            <a:pPr algn="ctr">
              <a:lnSpc>
                <a:spcPct val="100000"/>
              </a:lnSpc>
              <a:spcBef>
                <a:spcPts val="360"/>
              </a:spcBef>
            </a:pPr>
            <a:endParaRPr b="0" lang="en-US" sz="26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Blockchains </a:t>
            </a:r>
            <a:r>
              <a:rPr b="1" lang="en-US" sz="1800" spc="-1" strike="noStrike">
                <a:solidFill>
                  <a:srgbClr val="000000"/>
                </a:solidFill>
                <a:latin typeface="DejaVu Sans"/>
                <a:ea typeface="DejaVu Sans"/>
              </a:rPr>
              <a:t>for </a:t>
            </a:r>
            <a:r>
              <a:rPr b="0" lang="en-US" sz="1800" spc="-1" strike="noStrike">
                <a:solidFill>
                  <a:srgbClr val="000000"/>
                </a:solidFill>
                <a:latin typeface="DejaVu Sans"/>
                <a:ea typeface="DejaVu Sans"/>
              </a:rPr>
              <a:t>Sustainability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8"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Blockchains for Circular Societies</a:t>
            </a:r>
            <a:endParaRPr b="0" lang="en-US" sz="2400" spc="-1" strike="noStrike">
              <a:solidFill>
                <a:srgbClr val="000000"/>
              </a:solidFill>
              <a:latin typeface="Arial"/>
            </a:endParaRPr>
          </a:p>
        </p:txBody>
      </p:sp>
      <p:sp>
        <p:nvSpPr>
          <p:cNvPr id="1629" name="CustomShape 2"/>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Quick reflection on the most valued properties</a:t>
            </a:r>
            <a:endParaRPr b="0" lang="en-US" sz="2200" spc="-1" strike="noStrike">
              <a:solidFill>
                <a:srgbClr val="000000"/>
              </a:solidFill>
              <a:latin typeface="Arial"/>
            </a:endParaRPr>
          </a:p>
        </p:txBody>
      </p:sp>
      <p:sp>
        <p:nvSpPr>
          <p:cNvPr id="1630" name="CustomShape 3"/>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Which of the following properties of Blockchains would you value the </a:t>
            </a:r>
            <a:r>
              <a:rPr b="1" lang="en-US" sz="1800" spc="-1" strike="noStrike">
                <a:solidFill>
                  <a:srgbClr val="000000"/>
                </a:solidFill>
                <a:latin typeface="DejaVu Sans"/>
                <a:ea typeface="DejaVu Sans"/>
              </a:rPr>
              <a:t>most</a:t>
            </a:r>
            <a:r>
              <a:rPr b="0" lang="en-US" sz="1800" spc="-1" strike="noStrike">
                <a:solidFill>
                  <a:srgbClr val="000000"/>
                </a:solidFill>
                <a:latin typeface="DejaVu Sans"/>
                <a:ea typeface="DejaVu Sans"/>
              </a:rPr>
              <a:t>, when it comes to the potential utility for “making the world more sustainable / the economy more circular” ?</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Verifiability / Traceability / Transparency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Decentralizing aspects (concensus)</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Security (e.g., preventing double-spending)</a:t>
            </a:r>
            <a:endParaRPr b="0" lang="en-US" sz="1800" spc="-1" strike="noStrike">
              <a:solidFill>
                <a:srgbClr val="000000"/>
              </a:solidFill>
              <a:latin typeface="Arial"/>
            </a:endParaRPr>
          </a:p>
          <a:p>
            <a:pPr lvl="1" marL="432000" indent="-215640">
              <a:lnSpc>
                <a:spcPct val="100000"/>
              </a:lnSpc>
              <a:spcBef>
                <a:spcPts val="360"/>
              </a:spcBef>
              <a:buClr>
                <a:srgbClr val="008c4f"/>
              </a:buClr>
              <a:buFont typeface="OpenSymbol"/>
              <a:buAutoNum type="alphaUcParen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(Psuedo-) Anonymity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1"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Future work</a:t>
            </a:r>
            <a:endParaRPr b="0" lang="en-US" sz="2400" spc="-1" strike="noStrike">
              <a:solidFill>
                <a:srgbClr val="000000"/>
              </a:solidFill>
              <a:latin typeface="Arial"/>
            </a:endParaRPr>
          </a:p>
        </p:txBody>
      </p:sp>
      <p:sp>
        <p:nvSpPr>
          <p:cNvPr id="1632"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Incentivise circular flows of material, energy, wealth, power, knowledge and technology.</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Localized currency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Incentivise local supply chains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Resolving scalability issues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Alleviating organizational and environmental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Enable decentralized governing principles using smart contracts.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Can such a system co-exist, while simultaneously transforming the status quo?</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Can individual localized circular societies interact (trade) with each other, expanding to a global level?</a:t>
            </a:r>
            <a:endParaRPr b="0" lang="en-US" sz="1800" spc="-1" strike="noStrike">
              <a:solidFill>
                <a:srgbClr val="000000"/>
              </a:solidFill>
              <a:latin typeface="Arial"/>
            </a:endParaRPr>
          </a:p>
        </p:txBody>
      </p:sp>
      <p:sp>
        <p:nvSpPr>
          <p:cNvPr id="1633"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 Possibly Unexplored Research Area</a:t>
            </a:r>
            <a:endParaRPr b="0" lang="en-US" sz="2200" spc="-1" strike="noStrike">
              <a:solidFill>
                <a:srgbClr val="000000"/>
              </a:solidFill>
              <a:latin typeface="Arial"/>
            </a:endParaRPr>
          </a:p>
        </p:txBody>
      </p:sp>
      <p:sp>
        <p:nvSpPr>
          <p:cNvPr id="1634" name="CustomShape 4"/>
          <p:cNvSpPr/>
          <p:nvPr/>
        </p:nvSpPr>
        <p:spPr>
          <a:xfrm>
            <a:off x="335520" y="1779120"/>
            <a:ext cx="10572480" cy="568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How can blockchains help develop and reliably “sustain” circular societies?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5"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Conclusions</a:t>
            </a:r>
            <a:endParaRPr b="0" lang="en-US" sz="2400" spc="-1" strike="noStrike">
              <a:solidFill>
                <a:srgbClr val="000000"/>
              </a:solidFill>
              <a:latin typeface="Arial"/>
            </a:endParaRPr>
          </a:p>
        </p:txBody>
      </p:sp>
      <p:sp>
        <p:nvSpPr>
          <p:cNvPr id="1636"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Possible </a:t>
            </a:r>
            <a:r>
              <a:rPr b="0" i="1" lang="en-US" sz="1800" spc="-1" strike="noStrike">
                <a:solidFill>
                  <a:srgbClr val="000000"/>
                </a:solidFill>
                <a:latin typeface="DejaVu Sans"/>
                <a:ea typeface="DejaVu Sans"/>
              </a:rPr>
              <a:t>utility</a:t>
            </a:r>
            <a:r>
              <a:rPr b="0" lang="en-US" sz="1800" spc="-1" strike="noStrike">
                <a:solidFill>
                  <a:srgbClr val="000000"/>
                </a:solidFill>
                <a:latin typeface="DejaVu Sans"/>
                <a:ea typeface="DejaVu Sans"/>
              </a:rPr>
              <a:t> of blockchains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Emmissions Trading</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Sustainable Energy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Sustainable Mobility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Sustainable Supply-chain management</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Most scientific literature agrees that blockchains can be a driving force to design circular economic business models.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7"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Conclusions</a:t>
            </a:r>
            <a:endParaRPr b="0" lang="en-US" sz="2400" spc="-1" strike="noStrike">
              <a:solidFill>
                <a:srgbClr val="000000"/>
              </a:solidFill>
              <a:latin typeface="Arial"/>
            </a:endParaRPr>
          </a:p>
        </p:txBody>
      </p:sp>
      <p:sp>
        <p:nvSpPr>
          <p:cNvPr id="1638"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However, various adoption barriers prevent the most valued attributes of blockchains being used in an efficient manner.</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Organizational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Environmental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Circular Economy VS Circular Society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Also → preserve the environment/resources for present and future generations and enable social participation and quality of life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All-encompassing change is necessary if the CE is to be the subject of a socio-ecological transformation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9"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Conclusions</a:t>
            </a:r>
            <a:endParaRPr b="0" lang="en-US" sz="2400" spc="-1" strike="noStrike">
              <a:solidFill>
                <a:srgbClr val="000000"/>
              </a:solidFill>
              <a:latin typeface="Arial"/>
            </a:endParaRPr>
          </a:p>
        </p:txBody>
      </p:sp>
      <p:sp>
        <p:nvSpPr>
          <p:cNvPr id="1640" name="CustomShape 2"/>
          <p:cNvSpPr/>
          <p:nvPr/>
        </p:nvSpPr>
        <p:spPr>
          <a:xfrm>
            <a:off x="1371600" y="5559120"/>
            <a:ext cx="8456400" cy="568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Blockchains can be the backbone of such transformational change</a:t>
            </a:r>
            <a:endParaRPr b="0" lang="en-US" sz="1800" spc="-1" strike="noStrike">
              <a:solidFill>
                <a:srgbClr val="000000"/>
              </a:solidFill>
              <a:latin typeface="Arial"/>
            </a:endParaRPr>
          </a:p>
        </p:txBody>
      </p:sp>
      <p:sp>
        <p:nvSpPr>
          <p:cNvPr id="1641" name="CustomShape 3"/>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However, various adoption barriers prevent the most valued attributes of blockchains being used in an efficient manner.</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Organizational barriers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Environmental barriers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Circular Economy VS Circular Society</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Replace intransparent and inequity-based value chains of the LE with democratic, transparent and cooperatively organized value chains </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Also → preserve the environment/resources for present and future generations and enable social participation and quality of life</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All-encompassing change is necessary if the CE is to be the subject of a socio-ecological transformation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2" name="CustomShape 1"/>
          <p:cNvSpPr/>
          <p:nvPr/>
        </p:nvSpPr>
        <p:spPr>
          <a:xfrm>
            <a:off x="335520" y="1268640"/>
            <a:ext cx="10744560" cy="50320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1643" name="CustomShape 2"/>
          <p:cNvSpPr/>
          <p:nvPr/>
        </p:nvSpPr>
        <p:spPr>
          <a:xfrm>
            <a:off x="335520" y="764640"/>
            <a:ext cx="10744560" cy="495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4"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Resources</a:t>
            </a:r>
            <a:endParaRPr b="0" lang="en-US" sz="2400" spc="-1" strike="noStrike">
              <a:solidFill>
                <a:srgbClr val="000000"/>
              </a:solidFill>
              <a:latin typeface="Arial"/>
            </a:endParaRPr>
          </a:p>
        </p:txBody>
      </p:sp>
      <p:sp>
        <p:nvSpPr>
          <p:cNvPr id="1645"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Thalhammer, Felix, Pascal Schöttle, Matthias Janetschek, and Christian Ploder. "Blockchain Use Cases Against Climate Destruction." Cloud Computing and Data Science (2022): 22-38.</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Kamath, Reshma. "Food traceability on blockchain: Walmart’s pork and mango pilots with IBM." The Journal of the British Blockchain Association 1, no. 1 (2018): 3712. </a:t>
            </a:r>
            <a:r>
              <a:rPr b="0" lang="en-US" sz="1800" spc="-1" strike="noStrike" u="sng">
                <a:solidFill>
                  <a:srgbClr val="0000ff"/>
                </a:solidFill>
                <a:uFillTx/>
                <a:latin typeface="DejaVu Sans"/>
                <a:ea typeface="DejaVu Sans"/>
                <a:hlinkClick r:id="rId1"/>
              </a:rPr>
              <a:t>Link</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u="sng">
                <a:solidFill>
                  <a:srgbClr val="0000ff"/>
                </a:solidFill>
                <a:uFillTx/>
                <a:latin typeface="DejaVu Sans"/>
                <a:ea typeface="DejaVu Sans"/>
                <a:hlinkClick r:id="rId2"/>
              </a:rPr>
              <a:t>https://www.hyperledger.org/wp-content/uploads/2019/02/Hyperledger_CaseStudy_Walmart_Printable_V4.pdf</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Kouhizadeh, Mahtab, Sara Saberi, and Joseph Sarkis. "Blockchain technology and the sustainable supply chain: Theoretically exploring adoption barriers." International Journal of Production Economics 231 (2021): 107831.</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1"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Sustainability of Blockchains</a:t>
            </a:r>
            <a:endParaRPr b="0" lang="en-US" sz="2400" spc="-1" strike="noStrike">
              <a:solidFill>
                <a:srgbClr val="000000"/>
              </a:solidFill>
              <a:latin typeface="Arial"/>
            </a:endParaRPr>
          </a:p>
        </p:txBody>
      </p:sp>
      <p:sp>
        <p:nvSpPr>
          <p:cNvPr id="1452"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Elephant in the room → Proof Of Work (Bitcoin)</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3" name="CustomShape 7"/>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Sustainability of Blockchains</a:t>
            </a:r>
            <a:endParaRPr b="0" lang="en-US" sz="2400" spc="-1" strike="noStrike">
              <a:solidFill>
                <a:srgbClr val="000000"/>
              </a:solidFill>
              <a:latin typeface="Arial"/>
            </a:endParaRPr>
          </a:p>
        </p:txBody>
      </p:sp>
      <p:sp>
        <p:nvSpPr>
          <p:cNvPr id="1454" name="CustomShape 9"/>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Elephant in the room → Proof Of Work (Bitcoin)</a:t>
            </a:r>
            <a:endParaRPr b="0" lang="en-US" sz="2200" spc="-1" strike="noStrike">
              <a:solidFill>
                <a:srgbClr val="000000"/>
              </a:solidFill>
              <a:latin typeface="Arial"/>
            </a:endParaRPr>
          </a:p>
        </p:txBody>
      </p:sp>
      <p:graphicFrame>
        <p:nvGraphicFramePr>
          <p:cNvPr id="1455" name="Table 5"/>
          <p:cNvGraphicFramePr/>
          <p:nvPr/>
        </p:nvGraphicFramePr>
        <p:xfrm>
          <a:off x="361440" y="1852200"/>
          <a:ext cx="10041840" cy="3177000"/>
        </p:xfrm>
        <a:graphic>
          <a:graphicData uri="http://schemas.openxmlformats.org/drawingml/2006/table">
            <a:tbl>
              <a:tblPr/>
              <a:tblGrid>
                <a:gridCol w="3308760"/>
                <a:gridCol w="2156760"/>
                <a:gridCol w="1751760"/>
                <a:gridCol w="2824920"/>
              </a:tblGrid>
              <a:tr h="633240">
                <a:tc>
                  <a:txBody>
                    <a:bodyPr lIns="90000" rIns="90000" anchor="t">
                      <a:noAutofit/>
                    </a:bodyPr>
                    <a:p>
                      <a:pPr>
                        <a:lnSpc>
                          <a:spcPct val="100000"/>
                        </a:lnSpc>
                      </a:pPr>
                      <a:r>
                        <a:rPr b="1" lang="en-US" sz="900" spc="-1" strike="noStrike">
                          <a:solidFill>
                            <a:srgbClr val="000000"/>
                          </a:solidFill>
                          <a:latin typeface="DejaVu Sans"/>
                          <a:ea typeface="DejaVu Sans"/>
                        </a:rPr>
                        <a:t>Network</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Annual Energy Consumption (TWh)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Market Capitalization ($ Billion)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900" spc="-1" strike="noStrike">
                          <a:solidFill>
                            <a:srgbClr val="000000"/>
                          </a:solidFill>
                          <a:latin typeface="DejaVu Sans"/>
                          <a:ea typeface="DejaVu Sans"/>
                        </a:rPr>
                        <a:t>Energy Consumed per Transaction (kWh/tx)</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633240">
                <a:tc>
                  <a:txBody>
                    <a:bodyPr lIns="90000" rIns="90000" anchor="t">
                      <a:noAutofit/>
                    </a:bodyPr>
                    <a:p>
                      <a:pPr>
                        <a:lnSpc>
                          <a:spcPct val="100000"/>
                        </a:lnSpc>
                      </a:pPr>
                      <a:r>
                        <a:rPr b="0" lang="en-US" sz="900" spc="-1" strike="noStrike">
                          <a:solidFill>
                            <a:srgbClr val="000000"/>
                          </a:solidFill>
                          <a:latin typeface="DejaVu Sans"/>
                          <a:ea typeface="DejaVu Sans"/>
                        </a:rPr>
                        <a:t>Visa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197.57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520.62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0.0015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633240">
                <a:tc>
                  <a:txBody>
                    <a:bodyPr lIns="90000" rIns="90000" anchor="t">
                      <a:noAutofit/>
                    </a:bodyPr>
                    <a:p>
                      <a:pPr>
                        <a:lnSpc>
                          <a:spcPct val="100000"/>
                        </a:lnSpc>
                      </a:pPr>
                      <a:r>
                        <a:rPr b="0" lang="en-US" sz="900" spc="-1" strike="noStrike">
                          <a:solidFill>
                            <a:srgbClr val="000000"/>
                          </a:solidFill>
                          <a:latin typeface="DejaVu Sans"/>
                          <a:ea typeface="DejaVu Sans"/>
                        </a:rPr>
                        <a:t>Bitcoin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135.12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617.05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1777.11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633240">
                <a:tc>
                  <a:txBody>
                    <a:bodyPr lIns="90000" rIns="90000" anchor="t">
                      <a:noAutofit/>
                    </a:bodyPr>
                    <a:p>
                      <a:pPr>
                        <a:lnSpc>
                          <a:spcPct val="100000"/>
                        </a:lnSpc>
                      </a:pPr>
                      <a:r>
                        <a:rPr b="0" lang="en-US" sz="900" spc="-1" strike="noStrike">
                          <a:solidFill>
                            <a:srgbClr val="000000"/>
                          </a:solidFill>
                          <a:latin typeface="DejaVu Sans"/>
                          <a:ea typeface="DejaVu Sans"/>
                        </a:rPr>
                        <a:t>Ethereum (PoW)</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55.01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247.8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125.36 (2021) [2]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644040">
                <a:tc>
                  <a:txBody>
                    <a:bodyPr lIns="90000" rIns="90000" anchor="t">
                      <a:noAutofit/>
                    </a:bodyPr>
                    <a:p>
                      <a:pPr>
                        <a:lnSpc>
                          <a:spcPct val="100000"/>
                        </a:lnSpc>
                      </a:pPr>
                      <a:r>
                        <a:rPr b="0" lang="en-US" sz="900" spc="-1" strike="noStrike">
                          <a:solidFill>
                            <a:srgbClr val="000000"/>
                          </a:solidFill>
                          <a:latin typeface="DejaVu Sans"/>
                          <a:ea typeface="DejaVu Sans"/>
                        </a:rPr>
                        <a:t>Ethereum (PoS)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0.0026* (2022)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222.9 (today)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900" spc="-1" strike="noStrike">
                          <a:solidFill>
                            <a:srgbClr val="000000"/>
                          </a:solidFill>
                          <a:latin typeface="DejaVu Sans"/>
                          <a:ea typeface="DejaVu Sans"/>
                        </a:rPr>
                        <a:t>Can be anywhere between 0.00009 and 0.55713 [1]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1456" name="CustomShape 8"/>
          <p:cNvSpPr/>
          <p:nvPr/>
        </p:nvSpPr>
        <p:spPr>
          <a:xfrm>
            <a:off x="263520" y="6375600"/>
            <a:ext cx="111646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https://ethereum.org/en/energy-consumption/</a:t>
            </a:r>
            <a:endParaRPr b="0" lang="en-US" sz="900" spc="-1" strike="noStrike">
              <a:solidFill>
                <a:srgbClr val="000000"/>
              </a:solidFill>
              <a:latin typeface="Arial"/>
            </a:endParaRPr>
          </a:p>
        </p:txBody>
      </p:sp>
      <p:sp>
        <p:nvSpPr>
          <p:cNvPr id="1457" name="CustomShape 10"/>
          <p:cNvSpPr/>
          <p:nvPr/>
        </p:nvSpPr>
        <p:spPr>
          <a:xfrm>
            <a:off x="263520" y="6087600"/>
            <a:ext cx="111646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808080"/>
                </a:solidFill>
                <a:latin typeface="Roboto"/>
                <a:ea typeface="Roboto"/>
              </a:rPr>
              <a:t>[2] Varun Kohli, Sombuddha Chakravarty, Vinay Chamola, Kuldip Singh Sangwan, Sherali Zeadally, An analysis of energy consumption and carbon footprints of cryptocurrencies and possible solutions, Digital Communications and Networks, Volume 9, Issue 1, 2023, Pages 79-89, ISSN 2352-8648, https://doi.org/10.1016/j.dcan.2022.06.017</a:t>
            </a:r>
            <a:endParaRPr b="0" lang="en-US" sz="900" spc="-1" strike="noStrike">
              <a:solidFill>
                <a:srgbClr val="000000"/>
              </a:solidFill>
              <a:latin typeface="Arial"/>
            </a:endParaRPr>
          </a:p>
        </p:txBody>
      </p:sp>
      <p:sp>
        <p:nvSpPr>
          <p:cNvPr id="1458" name="CustomShape 11"/>
          <p:cNvSpPr/>
          <p:nvPr/>
        </p:nvSpPr>
        <p:spPr>
          <a:xfrm>
            <a:off x="263520" y="6519600"/>
            <a:ext cx="111646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2"/>
              </a:rPr>
              <a:t>https://coinmarketcap.com/currencies/ethereum/</a:t>
            </a:r>
            <a:endParaRPr b="0" lang="en-US" sz="900" spc="-1" strike="noStrike">
              <a:solidFill>
                <a:srgbClr val="000000"/>
              </a:solidFill>
              <a:latin typeface="Arial"/>
            </a:endParaRPr>
          </a:p>
        </p:txBody>
      </p:sp>
      <p:sp>
        <p:nvSpPr>
          <p:cNvPr id="1459" name="CustomShape 12"/>
          <p:cNvSpPr/>
          <p:nvPr/>
        </p:nvSpPr>
        <p:spPr>
          <a:xfrm>
            <a:off x="263520" y="5799600"/>
            <a:ext cx="111646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808080"/>
                </a:solidFill>
                <a:latin typeface="Roboto"/>
                <a:ea typeface="Roboto"/>
              </a:rPr>
              <a:t>[1] Platt, Moritz, et al. "The energy footprint of blockchain consensus mechanisms beyond proof-of-work." 2021 IEEE 21st International Conference on Software Quality, Reliability and Security Companion (QRS-C). IEEE, 2021.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0"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Sustainability of Blockchains</a:t>
            </a:r>
            <a:endParaRPr b="0" lang="en-US" sz="2400" spc="-1" strike="noStrike">
              <a:solidFill>
                <a:srgbClr val="000000"/>
              </a:solidFill>
              <a:latin typeface="Arial"/>
            </a:endParaRPr>
          </a:p>
        </p:txBody>
      </p:sp>
      <p:sp>
        <p:nvSpPr>
          <p:cNvPr id="1461"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potential utility of blockchains in solving issues and making the world more sustainable, far overweighs the disadvantages of early concensus mechanisms.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Circular Economy models are designed to decouple resource consumption and economic growth.</a:t>
            </a:r>
            <a:endParaRPr b="0" lang="en-US" sz="1800" spc="-1" strike="noStrike">
              <a:solidFill>
                <a:srgbClr val="000000"/>
              </a:solidFill>
              <a:latin typeface="Arial"/>
            </a:endParaRPr>
          </a:p>
        </p:txBody>
      </p:sp>
      <p:sp>
        <p:nvSpPr>
          <p:cNvPr id="1462"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Decoupling R</a:t>
            </a:r>
            <a:r>
              <a:rPr b="1" i="1" lang="en-US" sz="2200" spc="-1" strike="noStrike">
                <a:solidFill>
                  <a:srgbClr val="666666"/>
                </a:solidFill>
                <a:latin typeface="DejaVu Sans"/>
                <a:ea typeface="DejaVu Sans"/>
              </a:rPr>
              <a:t>esource Consumption </a:t>
            </a:r>
            <a:r>
              <a:rPr b="1" lang="en-US" sz="2200" spc="-1" strike="noStrike">
                <a:solidFill>
                  <a:srgbClr val="666666"/>
                </a:solidFill>
                <a:latin typeface="DejaVu Sans"/>
                <a:ea typeface="DejaVu Sans"/>
              </a:rPr>
              <a:t>and </a:t>
            </a:r>
            <a:r>
              <a:rPr b="1" i="1" lang="en-US" sz="2200" spc="-1" strike="noStrike">
                <a:solidFill>
                  <a:srgbClr val="666666"/>
                </a:solidFill>
                <a:latin typeface="DejaVu Sans"/>
                <a:ea typeface="DejaVu Sans"/>
              </a:rPr>
              <a:t>Potential Utility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3" name="CustomShape 1"/>
          <p:cNvSpPr/>
          <p:nvPr/>
        </p:nvSpPr>
        <p:spPr>
          <a:xfrm>
            <a:off x="335520" y="764640"/>
            <a:ext cx="10744920" cy="49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Sustainability of Blockchains</a:t>
            </a:r>
            <a:endParaRPr b="0" lang="en-US" sz="2400" spc="-1" strike="noStrike">
              <a:solidFill>
                <a:srgbClr val="000000"/>
              </a:solidFill>
              <a:latin typeface="Arial"/>
            </a:endParaRPr>
          </a:p>
        </p:txBody>
      </p:sp>
      <p:sp>
        <p:nvSpPr>
          <p:cNvPr id="1464" name="CustomShape 2"/>
          <p:cNvSpPr/>
          <p:nvPr/>
        </p:nvSpPr>
        <p:spPr>
          <a:xfrm>
            <a:off x="335520" y="1268640"/>
            <a:ext cx="10744920" cy="50324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The utility of blockchains in solving issues and making the world more sustainable, far overweighs the potential disadvantages of early concensus mechanisms.</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Circular Economy models are designed to decouple resource consumption and economic growth.</a:t>
            </a:r>
            <a:endParaRPr b="0" lang="en-US" sz="1800" spc="-1" strike="noStrike">
              <a:solidFill>
                <a:srgbClr val="000000"/>
              </a:solidFill>
              <a:latin typeface="Arial"/>
            </a:endParaRPr>
          </a:p>
          <a:p>
            <a:pPr marL="216000" indent="-21564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For this lecture, we will try decouple resource consumption of blockchains and their potential utilty towards sustainabilty.</a:t>
            </a:r>
            <a:endParaRPr b="0" lang="en-US" sz="1800" spc="-1" strike="noStrike">
              <a:solidFill>
                <a:srgbClr val="000000"/>
              </a:solidFill>
              <a:latin typeface="Arial"/>
            </a:endParaRPr>
          </a:p>
        </p:txBody>
      </p:sp>
      <p:sp>
        <p:nvSpPr>
          <p:cNvPr id="1465" name="CustomShape 3"/>
          <p:cNvSpPr/>
          <p:nvPr/>
        </p:nvSpPr>
        <p:spPr>
          <a:xfrm>
            <a:off x="432720" y="1148040"/>
            <a:ext cx="10347120" cy="4878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Decoupling R</a:t>
            </a:r>
            <a:r>
              <a:rPr b="1" i="1" lang="en-US" sz="2200" spc="-1" strike="noStrike">
                <a:solidFill>
                  <a:srgbClr val="666666"/>
                </a:solidFill>
                <a:latin typeface="DejaVu Sans"/>
                <a:ea typeface="DejaVu Sans"/>
              </a:rPr>
              <a:t>esource Consumption </a:t>
            </a:r>
            <a:r>
              <a:rPr b="1" lang="en-US" sz="2200" spc="-1" strike="noStrike">
                <a:solidFill>
                  <a:srgbClr val="666666"/>
                </a:solidFill>
                <a:latin typeface="DejaVu Sans"/>
                <a:ea typeface="DejaVu Sans"/>
              </a:rPr>
              <a:t>and </a:t>
            </a:r>
            <a:r>
              <a:rPr b="1" i="1" lang="en-US" sz="2200" spc="-1" strike="noStrike">
                <a:solidFill>
                  <a:srgbClr val="666666"/>
                </a:solidFill>
                <a:latin typeface="DejaVu Sans"/>
                <a:ea typeface="DejaVu Sans"/>
              </a:rPr>
              <a:t>Potential Utility</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1051</TotalTime>
  <Application>LibreOffice/24.2.4.2$Linux_X86_64 LibreOffice_project/420$Build-2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cp:lastPrinted>2024-07-01T14:13:32Z</cp:lastPrinted>
  <dcterms:modified xsi:type="dcterms:W3CDTF">2024-07-01T14:13:15Z</dcterms:modified>
  <cp:revision>3648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15</vt:i4>
  </property>
</Properties>
</file>